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2"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7" r:id="rId21"/>
    <p:sldId id="278" r:id="rId22"/>
    <p:sldId id="279" r:id="rId23"/>
    <p:sldId id="280" r:id="rId24"/>
    <p:sldId id="281" r:id="rId25"/>
  </p:sldIdLst>
  <p:sldSz cx="12192000" cy="6858000"/>
  <p:notesSz cx="6858000" cy="9144000"/>
  <p:defaultText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59777D-24B3-4CDD-A5E7-EA3D5F6D0021}" v="3" dt="2024-06-14T19:37:18.1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58" d="100"/>
          <a:sy n="58" d="100"/>
        </p:scale>
        <p:origin x="268"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uel Chukwuji" userId="96691320464dc114" providerId="LiveId" clId="{0859777D-24B3-4CDD-A5E7-EA3D5F6D0021}"/>
    <pc:docChg chg="undo custSel addSld delSld modSld">
      <pc:chgData name="Samuel Chukwuji" userId="96691320464dc114" providerId="LiveId" clId="{0859777D-24B3-4CDD-A5E7-EA3D5F6D0021}" dt="2024-06-14T19:48:59.947" v="63" actId="26606"/>
      <pc:docMkLst>
        <pc:docMk/>
      </pc:docMkLst>
      <pc:sldChg chg="del">
        <pc:chgData name="Samuel Chukwuji" userId="96691320464dc114" providerId="LiveId" clId="{0859777D-24B3-4CDD-A5E7-EA3D5F6D0021}" dt="2024-06-14T19:36:10.385" v="3" actId="2696"/>
        <pc:sldMkLst>
          <pc:docMk/>
          <pc:sldMk cId="2486979867" sldId="256"/>
        </pc:sldMkLst>
      </pc:sldChg>
      <pc:sldChg chg="addSp delSp modSp mod setBg">
        <pc:chgData name="Samuel Chukwuji" userId="96691320464dc114" providerId="LiveId" clId="{0859777D-24B3-4CDD-A5E7-EA3D5F6D0021}" dt="2024-06-14T19:37:18.161" v="21" actId="20577"/>
        <pc:sldMkLst>
          <pc:docMk/>
          <pc:sldMk cId="1501490218" sldId="257"/>
        </pc:sldMkLst>
        <pc:spChg chg="mod">
          <ac:chgData name="Samuel Chukwuji" userId="96691320464dc114" providerId="LiveId" clId="{0859777D-24B3-4CDD-A5E7-EA3D5F6D0021}" dt="2024-06-14T19:36:56.535" v="17" actId="26606"/>
          <ac:spMkLst>
            <pc:docMk/>
            <pc:sldMk cId="1501490218" sldId="257"/>
            <ac:spMk id="2" creationId="{570ED0F0-3B5B-39EF-E248-EB97568A63F4}"/>
          </ac:spMkLst>
        </pc:spChg>
        <pc:spChg chg="add del mod">
          <ac:chgData name="Samuel Chukwuji" userId="96691320464dc114" providerId="LiveId" clId="{0859777D-24B3-4CDD-A5E7-EA3D5F6D0021}" dt="2024-06-14T19:36:56.582" v="18" actId="26606"/>
          <ac:spMkLst>
            <pc:docMk/>
            <pc:sldMk cId="1501490218" sldId="257"/>
            <ac:spMk id="3" creationId="{5ADAB9C3-A8BA-BA1F-859C-DDB4B8A6DFF8}"/>
          </ac:spMkLst>
        </pc:spChg>
        <pc:spChg chg="add del">
          <ac:chgData name="Samuel Chukwuji" userId="96691320464dc114" providerId="LiveId" clId="{0859777D-24B3-4CDD-A5E7-EA3D5F6D0021}" dt="2024-06-14T19:36:47.725" v="12" actId="26606"/>
          <ac:spMkLst>
            <pc:docMk/>
            <pc:sldMk cId="1501490218" sldId="257"/>
            <ac:spMk id="8" creationId="{100EDD19-6802-4EC3-95CE-CFFAB042CFD6}"/>
          </ac:spMkLst>
        </pc:spChg>
        <pc:spChg chg="add del">
          <ac:chgData name="Samuel Chukwuji" userId="96691320464dc114" providerId="LiveId" clId="{0859777D-24B3-4CDD-A5E7-EA3D5F6D0021}" dt="2024-06-14T19:36:47.725" v="12" actId="26606"/>
          <ac:spMkLst>
            <pc:docMk/>
            <pc:sldMk cId="1501490218" sldId="257"/>
            <ac:spMk id="10" creationId="{DB17E863-922E-4C26-BD64-E8FD41D28661}"/>
          </ac:spMkLst>
        </pc:spChg>
        <pc:spChg chg="add del">
          <ac:chgData name="Samuel Chukwuji" userId="96691320464dc114" providerId="LiveId" clId="{0859777D-24B3-4CDD-A5E7-EA3D5F6D0021}" dt="2024-06-14T19:36:42.387" v="10" actId="26606"/>
          <ac:spMkLst>
            <pc:docMk/>
            <pc:sldMk cId="1501490218" sldId="257"/>
            <ac:spMk id="11" creationId="{4DA50D69-7CF7-4844-B844-A2B821C77F24}"/>
          </ac:spMkLst>
        </pc:spChg>
        <pc:spChg chg="add del">
          <ac:chgData name="Samuel Chukwuji" userId="96691320464dc114" providerId="LiveId" clId="{0859777D-24B3-4CDD-A5E7-EA3D5F6D0021}" dt="2024-06-14T19:36:49.742" v="15" actId="26606"/>
          <ac:spMkLst>
            <pc:docMk/>
            <pc:sldMk cId="1501490218" sldId="257"/>
            <ac:spMk id="12" creationId="{450D3AD2-FA80-415F-A9CE-54D884561CD7}"/>
          </ac:spMkLst>
        </pc:spChg>
        <pc:spChg chg="add del">
          <ac:chgData name="Samuel Chukwuji" userId="96691320464dc114" providerId="LiveId" clId="{0859777D-24B3-4CDD-A5E7-EA3D5F6D0021}" dt="2024-06-14T19:36:40.185" v="8" actId="26606"/>
          <ac:spMkLst>
            <pc:docMk/>
            <pc:sldMk cId="1501490218" sldId="257"/>
            <ac:spMk id="13" creationId="{B50AB553-2A96-4A92-96F2-93548E096954}"/>
          </ac:spMkLst>
        </pc:spChg>
        <pc:spChg chg="add del">
          <ac:chgData name="Samuel Chukwuji" userId="96691320464dc114" providerId="LiveId" clId="{0859777D-24B3-4CDD-A5E7-EA3D5F6D0021}" dt="2024-06-14T19:36:42.387" v="10" actId="26606"/>
          <ac:spMkLst>
            <pc:docMk/>
            <pc:sldMk cId="1501490218" sldId="257"/>
            <ac:spMk id="16" creationId="{F944E337-3E5D-4A1F-A5A1-2057F25B8A7B}"/>
          </ac:spMkLst>
        </pc:spChg>
        <pc:spChg chg="add del">
          <ac:chgData name="Samuel Chukwuji" userId="96691320464dc114" providerId="LiveId" clId="{0859777D-24B3-4CDD-A5E7-EA3D5F6D0021}" dt="2024-06-14T19:36:42.387" v="10" actId="26606"/>
          <ac:spMkLst>
            <pc:docMk/>
            <pc:sldMk cId="1501490218" sldId="257"/>
            <ac:spMk id="18" creationId="{5ADAB9C3-A8BA-BA1F-859C-DDB4B8A6DFF8}"/>
          </ac:spMkLst>
        </pc:spChg>
        <pc:spChg chg="add del">
          <ac:chgData name="Samuel Chukwuji" userId="96691320464dc114" providerId="LiveId" clId="{0859777D-24B3-4CDD-A5E7-EA3D5F6D0021}" dt="2024-06-14T19:36:47.725" v="12" actId="26606"/>
          <ac:spMkLst>
            <pc:docMk/>
            <pc:sldMk cId="1501490218" sldId="257"/>
            <ac:spMk id="20" creationId="{5ADAB9C3-A8BA-BA1F-859C-DDB4B8A6DFF8}"/>
          </ac:spMkLst>
        </pc:spChg>
        <pc:spChg chg="add del">
          <ac:chgData name="Samuel Chukwuji" userId="96691320464dc114" providerId="LiveId" clId="{0859777D-24B3-4CDD-A5E7-EA3D5F6D0021}" dt="2024-06-14T19:36:49.742" v="15" actId="26606"/>
          <ac:spMkLst>
            <pc:docMk/>
            <pc:sldMk cId="1501490218" sldId="257"/>
            <ac:spMk id="22" creationId="{70DFC902-7D23-471A-B557-B6B6917D7A0D}"/>
          </ac:spMkLst>
        </pc:spChg>
        <pc:spChg chg="add del">
          <ac:chgData name="Samuel Chukwuji" userId="96691320464dc114" providerId="LiveId" clId="{0859777D-24B3-4CDD-A5E7-EA3D5F6D0021}" dt="2024-06-14T19:36:49.742" v="15" actId="26606"/>
          <ac:spMkLst>
            <pc:docMk/>
            <pc:sldMk cId="1501490218" sldId="257"/>
            <ac:spMk id="23" creationId="{A55D5633-D557-4DCA-982C-FF36EB7A1C00}"/>
          </ac:spMkLst>
        </pc:spChg>
        <pc:spChg chg="add del mod">
          <ac:chgData name="Samuel Chukwuji" userId="96691320464dc114" providerId="LiveId" clId="{0859777D-24B3-4CDD-A5E7-EA3D5F6D0021}" dt="2024-06-14T19:36:49.742" v="15" actId="26606"/>
          <ac:spMkLst>
            <pc:docMk/>
            <pc:sldMk cId="1501490218" sldId="257"/>
            <ac:spMk id="24" creationId="{5ADAB9C3-A8BA-BA1F-859C-DDB4B8A6DFF8}"/>
          </ac:spMkLst>
        </pc:spChg>
        <pc:spChg chg="add del">
          <ac:chgData name="Samuel Chukwuji" userId="96691320464dc114" providerId="LiveId" clId="{0859777D-24B3-4CDD-A5E7-EA3D5F6D0021}" dt="2024-06-14T19:36:56.535" v="17" actId="26606"/>
          <ac:spMkLst>
            <pc:docMk/>
            <pc:sldMk cId="1501490218" sldId="257"/>
            <ac:spMk id="26" creationId="{09588DA8-065E-4F6F-8EFD-43104AB2E0CF}"/>
          </ac:spMkLst>
        </pc:spChg>
        <pc:spChg chg="add del">
          <ac:chgData name="Samuel Chukwuji" userId="96691320464dc114" providerId="LiveId" clId="{0859777D-24B3-4CDD-A5E7-EA3D5F6D0021}" dt="2024-06-14T19:36:56.535" v="17" actId="26606"/>
          <ac:spMkLst>
            <pc:docMk/>
            <pc:sldMk cId="1501490218" sldId="257"/>
            <ac:spMk id="27" creationId="{C4285719-470E-454C-AF62-8323075F1F5B}"/>
          </ac:spMkLst>
        </pc:spChg>
        <pc:spChg chg="add del">
          <ac:chgData name="Samuel Chukwuji" userId="96691320464dc114" providerId="LiveId" clId="{0859777D-24B3-4CDD-A5E7-EA3D5F6D0021}" dt="2024-06-14T19:36:56.535" v="17" actId="26606"/>
          <ac:spMkLst>
            <pc:docMk/>
            <pc:sldMk cId="1501490218" sldId="257"/>
            <ac:spMk id="28" creationId="{CD9FE4EF-C4D8-49A0-B2FF-81D8DB7D8A24}"/>
          </ac:spMkLst>
        </pc:spChg>
        <pc:spChg chg="add del">
          <ac:chgData name="Samuel Chukwuji" userId="96691320464dc114" providerId="LiveId" clId="{0859777D-24B3-4CDD-A5E7-EA3D5F6D0021}" dt="2024-06-14T19:36:56.535" v="17" actId="26606"/>
          <ac:spMkLst>
            <pc:docMk/>
            <pc:sldMk cId="1501490218" sldId="257"/>
            <ac:spMk id="29" creationId="{4300840D-0A0B-4512-BACA-B439D5B9C57C}"/>
          </ac:spMkLst>
        </pc:spChg>
        <pc:spChg chg="add del">
          <ac:chgData name="Samuel Chukwuji" userId="96691320464dc114" providerId="LiveId" clId="{0859777D-24B3-4CDD-A5E7-EA3D5F6D0021}" dt="2024-06-14T19:36:56.535" v="17" actId="26606"/>
          <ac:spMkLst>
            <pc:docMk/>
            <pc:sldMk cId="1501490218" sldId="257"/>
            <ac:spMk id="30" creationId="{D2B78728-A580-49A7-84F9-6EF6F583ADE0}"/>
          </ac:spMkLst>
        </pc:spChg>
        <pc:spChg chg="add del">
          <ac:chgData name="Samuel Chukwuji" userId="96691320464dc114" providerId="LiveId" clId="{0859777D-24B3-4CDD-A5E7-EA3D5F6D0021}" dt="2024-06-14T19:36:56.535" v="17" actId="26606"/>
          <ac:spMkLst>
            <pc:docMk/>
            <pc:sldMk cId="1501490218" sldId="257"/>
            <ac:spMk id="31" creationId="{38FAA1A1-D861-433F-88FA-1E9D6FD31D11}"/>
          </ac:spMkLst>
        </pc:spChg>
        <pc:spChg chg="add del">
          <ac:chgData name="Samuel Chukwuji" userId="96691320464dc114" providerId="LiveId" clId="{0859777D-24B3-4CDD-A5E7-EA3D5F6D0021}" dt="2024-06-14T19:36:56.535" v="17" actId="26606"/>
          <ac:spMkLst>
            <pc:docMk/>
            <pc:sldMk cId="1501490218" sldId="257"/>
            <ac:spMk id="32" creationId="{8D71EDA1-87BF-4D5D-AB79-F346FD19278A}"/>
          </ac:spMkLst>
        </pc:spChg>
        <pc:spChg chg="add del">
          <ac:chgData name="Samuel Chukwuji" userId="96691320464dc114" providerId="LiveId" clId="{0859777D-24B3-4CDD-A5E7-EA3D5F6D0021}" dt="2024-06-14T19:36:56.535" v="17" actId="26606"/>
          <ac:spMkLst>
            <pc:docMk/>
            <pc:sldMk cId="1501490218" sldId="257"/>
            <ac:spMk id="33" creationId="{5ADAB9C3-A8BA-BA1F-859C-DDB4B8A6DFF8}"/>
          </ac:spMkLst>
        </pc:spChg>
        <pc:grpChg chg="add del">
          <ac:chgData name="Samuel Chukwuji" userId="96691320464dc114" providerId="LiveId" clId="{0859777D-24B3-4CDD-A5E7-EA3D5F6D0021}" dt="2024-06-14T19:36:31.713" v="6" actId="26606"/>
          <ac:grpSpMkLst>
            <pc:docMk/>
            <pc:sldMk cId="1501490218" sldId="257"/>
            <ac:grpSpMk id="9" creationId="{8CE57D37-C2D0-066B-1AE3-6F4244344F27}"/>
          </ac:grpSpMkLst>
        </pc:grpChg>
        <pc:graphicFrameChg chg="add del">
          <ac:chgData name="Samuel Chukwuji" userId="96691320464dc114" providerId="LiveId" clId="{0859777D-24B3-4CDD-A5E7-EA3D5F6D0021}" dt="2024-06-14T19:36:40.185" v="8" actId="26606"/>
          <ac:graphicFrameMkLst>
            <pc:docMk/>
            <pc:sldMk cId="1501490218" sldId="257"/>
            <ac:graphicFrameMk id="14" creationId="{8C24ABD8-D537-23F1-F9B3-65835A12633A}"/>
          </ac:graphicFrameMkLst>
        </pc:graphicFrameChg>
        <pc:graphicFrameChg chg="add mod">
          <ac:chgData name="Samuel Chukwuji" userId="96691320464dc114" providerId="LiveId" clId="{0859777D-24B3-4CDD-A5E7-EA3D5F6D0021}" dt="2024-06-14T19:37:18.161" v="21" actId="20577"/>
          <ac:graphicFrameMkLst>
            <pc:docMk/>
            <pc:sldMk cId="1501490218" sldId="257"/>
            <ac:graphicFrameMk id="35" creationId="{8A44F4BE-28A5-E00F-3A55-7272A83B879D}"/>
          </ac:graphicFrameMkLst>
        </pc:graphicFrameChg>
        <pc:picChg chg="add del">
          <ac:chgData name="Samuel Chukwuji" userId="96691320464dc114" providerId="LiveId" clId="{0859777D-24B3-4CDD-A5E7-EA3D5F6D0021}" dt="2024-06-14T19:36:31.713" v="6" actId="26606"/>
          <ac:picMkLst>
            <pc:docMk/>
            <pc:sldMk cId="1501490218" sldId="257"/>
            <ac:picMk id="5" creationId="{B1F0E632-89E1-9754-3A14-60686CBD397E}"/>
          </ac:picMkLst>
        </pc:picChg>
        <pc:picChg chg="add del">
          <ac:chgData name="Samuel Chukwuji" userId="96691320464dc114" providerId="LiveId" clId="{0859777D-24B3-4CDD-A5E7-EA3D5F6D0021}" dt="2024-06-14T19:36:40.185" v="8" actId="26606"/>
          <ac:picMkLst>
            <pc:docMk/>
            <pc:sldMk cId="1501490218" sldId="257"/>
            <ac:picMk id="6" creationId="{640BE4EB-62A7-D98A-A65A-B140953FD350}"/>
          </ac:picMkLst>
        </pc:picChg>
        <pc:picChg chg="add del">
          <ac:chgData name="Samuel Chukwuji" userId="96691320464dc114" providerId="LiveId" clId="{0859777D-24B3-4CDD-A5E7-EA3D5F6D0021}" dt="2024-06-14T19:36:42.387" v="10" actId="26606"/>
          <ac:picMkLst>
            <pc:docMk/>
            <pc:sldMk cId="1501490218" sldId="257"/>
            <ac:picMk id="17" creationId="{0968CB1F-CF17-4B8D-747A-4DB9D41FA89A}"/>
          </ac:picMkLst>
        </pc:picChg>
      </pc:sldChg>
      <pc:sldChg chg="addSp delSp modSp mod setBg">
        <pc:chgData name="Samuel Chukwuji" userId="96691320464dc114" providerId="LiveId" clId="{0859777D-24B3-4CDD-A5E7-EA3D5F6D0021}" dt="2024-06-14T19:48:59.947" v="63" actId="26606"/>
        <pc:sldMkLst>
          <pc:docMk/>
          <pc:sldMk cId="3710136930" sldId="258"/>
        </pc:sldMkLst>
        <pc:spChg chg="mod">
          <ac:chgData name="Samuel Chukwuji" userId="96691320464dc114" providerId="LiveId" clId="{0859777D-24B3-4CDD-A5E7-EA3D5F6D0021}" dt="2024-06-14T19:48:59.947" v="63" actId="26606"/>
          <ac:spMkLst>
            <pc:docMk/>
            <pc:sldMk cId="3710136930" sldId="258"/>
            <ac:spMk id="2" creationId="{885BA61A-364F-64F4-764B-63B63091A2BB}"/>
          </ac:spMkLst>
        </pc:spChg>
        <pc:spChg chg="mod">
          <ac:chgData name="Samuel Chukwuji" userId="96691320464dc114" providerId="LiveId" clId="{0859777D-24B3-4CDD-A5E7-EA3D5F6D0021}" dt="2024-06-14T19:48:59.947" v="63" actId="26606"/>
          <ac:spMkLst>
            <pc:docMk/>
            <pc:sldMk cId="3710136930" sldId="258"/>
            <ac:spMk id="3" creationId="{9CC4BBED-C372-2FA4-DDF2-97D551F9E09A}"/>
          </ac:spMkLst>
        </pc:spChg>
        <pc:spChg chg="add del">
          <ac:chgData name="Samuel Chukwuji" userId="96691320464dc114" providerId="LiveId" clId="{0859777D-24B3-4CDD-A5E7-EA3D5F6D0021}" dt="2024-06-14T19:48:57.025" v="60" actId="26606"/>
          <ac:spMkLst>
            <pc:docMk/>
            <pc:sldMk cId="3710136930" sldId="258"/>
            <ac:spMk id="9" creationId="{E51BA4DF-2BD4-4EC2-B1DB-B27C8AC71864}"/>
          </ac:spMkLst>
        </pc:spChg>
        <pc:spChg chg="add del">
          <ac:chgData name="Samuel Chukwuji" userId="96691320464dc114" providerId="LiveId" clId="{0859777D-24B3-4CDD-A5E7-EA3D5F6D0021}" dt="2024-06-14T19:48:59.931" v="62" actId="26606"/>
          <ac:spMkLst>
            <pc:docMk/>
            <pc:sldMk cId="3710136930" sldId="258"/>
            <ac:spMk id="11" creationId="{80DF40B2-80F7-4E71-B46C-284163F3654A}"/>
          </ac:spMkLst>
        </pc:spChg>
        <pc:spChg chg="add">
          <ac:chgData name="Samuel Chukwuji" userId="96691320464dc114" providerId="LiveId" clId="{0859777D-24B3-4CDD-A5E7-EA3D5F6D0021}" dt="2024-06-14T19:48:59.947" v="63" actId="26606"/>
          <ac:spMkLst>
            <pc:docMk/>
            <pc:sldMk cId="3710136930" sldId="258"/>
            <ac:spMk id="14" creationId="{2C61293E-6EBE-43EF-A52C-9BEBFD7679D4}"/>
          </ac:spMkLst>
        </pc:spChg>
        <pc:spChg chg="add">
          <ac:chgData name="Samuel Chukwuji" userId="96691320464dc114" providerId="LiveId" clId="{0859777D-24B3-4CDD-A5E7-EA3D5F6D0021}" dt="2024-06-14T19:48:59.947" v="63" actId="26606"/>
          <ac:spMkLst>
            <pc:docMk/>
            <pc:sldMk cId="3710136930" sldId="258"/>
            <ac:spMk id="16" creationId="{3FCFB1DE-0B7E-48CC-BA90-B2AB0889F9D6}"/>
          </ac:spMkLst>
        </pc:spChg>
        <pc:picChg chg="add del">
          <ac:chgData name="Samuel Chukwuji" userId="96691320464dc114" providerId="LiveId" clId="{0859777D-24B3-4CDD-A5E7-EA3D5F6D0021}" dt="2024-06-14T19:48:57.025" v="60" actId="26606"/>
          <ac:picMkLst>
            <pc:docMk/>
            <pc:sldMk cId="3710136930" sldId="258"/>
            <ac:picMk id="5" creationId="{AE37578C-4532-C74E-364F-1D1F884B80B8}"/>
          </ac:picMkLst>
        </pc:picChg>
        <pc:picChg chg="add del">
          <ac:chgData name="Samuel Chukwuji" userId="96691320464dc114" providerId="LiveId" clId="{0859777D-24B3-4CDD-A5E7-EA3D5F6D0021}" dt="2024-06-14T19:48:59.931" v="62" actId="26606"/>
          <ac:picMkLst>
            <pc:docMk/>
            <pc:sldMk cId="3710136930" sldId="258"/>
            <ac:picMk id="12" creationId="{CB792AED-907C-2EB9-DEC1-D705C4991BDA}"/>
          </ac:picMkLst>
        </pc:picChg>
        <pc:picChg chg="add">
          <ac:chgData name="Samuel Chukwuji" userId="96691320464dc114" providerId="LiveId" clId="{0859777D-24B3-4CDD-A5E7-EA3D5F6D0021}" dt="2024-06-14T19:48:59.947" v="63" actId="26606"/>
          <ac:picMkLst>
            <pc:docMk/>
            <pc:sldMk cId="3710136930" sldId="258"/>
            <ac:picMk id="15" creationId="{B466F957-FD37-0909-9A6D-2FCF9990A847}"/>
          </ac:picMkLst>
        </pc:picChg>
      </pc:sldChg>
      <pc:sldChg chg="addSp modSp mod setBg">
        <pc:chgData name="Samuel Chukwuji" userId="96691320464dc114" providerId="LiveId" clId="{0859777D-24B3-4CDD-A5E7-EA3D5F6D0021}" dt="2024-06-14T19:37:56.929" v="22" actId="26606"/>
        <pc:sldMkLst>
          <pc:docMk/>
          <pc:sldMk cId="4180824016" sldId="259"/>
        </pc:sldMkLst>
        <pc:spChg chg="mod">
          <ac:chgData name="Samuel Chukwuji" userId="96691320464dc114" providerId="LiveId" clId="{0859777D-24B3-4CDD-A5E7-EA3D5F6D0021}" dt="2024-06-14T19:37:56.929" v="22" actId="26606"/>
          <ac:spMkLst>
            <pc:docMk/>
            <pc:sldMk cId="4180824016" sldId="259"/>
            <ac:spMk id="2" creationId="{284255FB-CC72-C785-457D-62016E1C90B6}"/>
          </ac:spMkLst>
        </pc:spChg>
        <pc:spChg chg="add">
          <ac:chgData name="Samuel Chukwuji" userId="96691320464dc114" providerId="LiveId" clId="{0859777D-24B3-4CDD-A5E7-EA3D5F6D0021}" dt="2024-06-14T19:37:56.929" v="22" actId="26606"/>
          <ac:spMkLst>
            <pc:docMk/>
            <pc:sldMk cId="4180824016" sldId="259"/>
            <ac:spMk id="9" creationId="{A4AC5506-6312-4701-8D3C-40187889A947}"/>
          </ac:spMkLst>
        </pc:spChg>
        <pc:picChg chg="mod">
          <ac:chgData name="Samuel Chukwuji" userId="96691320464dc114" providerId="LiveId" clId="{0859777D-24B3-4CDD-A5E7-EA3D5F6D0021}" dt="2024-06-14T19:37:56.929" v="22" actId="26606"/>
          <ac:picMkLst>
            <pc:docMk/>
            <pc:sldMk cId="4180824016" sldId="259"/>
            <ac:picMk id="4" creationId="{5225A5BC-A815-98C5-239A-E586382E0AD7}"/>
          </ac:picMkLst>
        </pc:picChg>
      </pc:sldChg>
      <pc:sldChg chg="addSp delSp modSp mod setBg">
        <pc:chgData name="Samuel Chukwuji" userId="96691320464dc114" providerId="LiveId" clId="{0859777D-24B3-4CDD-A5E7-EA3D5F6D0021}" dt="2024-06-14T19:38:22.873" v="25" actId="26606"/>
        <pc:sldMkLst>
          <pc:docMk/>
          <pc:sldMk cId="3069624191" sldId="260"/>
        </pc:sldMkLst>
        <pc:spChg chg="mod">
          <ac:chgData name="Samuel Chukwuji" userId="96691320464dc114" providerId="LiveId" clId="{0859777D-24B3-4CDD-A5E7-EA3D5F6D0021}" dt="2024-06-14T19:38:22.873" v="25" actId="26606"/>
          <ac:spMkLst>
            <pc:docMk/>
            <pc:sldMk cId="3069624191" sldId="260"/>
            <ac:spMk id="2" creationId="{9CE49F85-E542-677B-7996-9039F3FC9E13}"/>
          </ac:spMkLst>
        </pc:spChg>
        <pc:spChg chg="add del">
          <ac:chgData name="Samuel Chukwuji" userId="96691320464dc114" providerId="LiveId" clId="{0859777D-24B3-4CDD-A5E7-EA3D5F6D0021}" dt="2024-06-14T19:38:22.865" v="24" actId="26606"/>
          <ac:spMkLst>
            <pc:docMk/>
            <pc:sldMk cId="3069624191" sldId="260"/>
            <ac:spMk id="9" creationId="{A4AC5506-6312-4701-8D3C-40187889A947}"/>
          </ac:spMkLst>
        </pc:spChg>
        <pc:spChg chg="add">
          <ac:chgData name="Samuel Chukwuji" userId="96691320464dc114" providerId="LiveId" clId="{0859777D-24B3-4CDD-A5E7-EA3D5F6D0021}" dt="2024-06-14T19:38:22.873" v="25" actId="26606"/>
          <ac:spMkLst>
            <pc:docMk/>
            <pc:sldMk cId="3069624191" sldId="260"/>
            <ac:spMk id="11" creationId="{91E5A9A7-95C6-4F4F-B00E-C82E07FE62EF}"/>
          </ac:spMkLst>
        </pc:spChg>
        <pc:spChg chg="add">
          <ac:chgData name="Samuel Chukwuji" userId="96691320464dc114" providerId="LiveId" clId="{0859777D-24B3-4CDD-A5E7-EA3D5F6D0021}" dt="2024-06-14T19:38:22.873" v="25" actId="26606"/>
          <ac:spMkLst>
            <pc:docMk/>
            <pc:sldMk cId="3069624191" sldId="260"/>
            <ac:spMk id="12" creationId="{A8384FB5-9ADC-4DDC-881B-597D56F5B15D}"/>
          </ac:spMkLst>
        </pc:spChg>
        <pc:spChg chg="add">
          <ac:chgData name="Samuel Chukwuji" userId="96691320464dc114" providerId="LiveId" clId="{0859777D-24B3-4CDD-A5E7-EA3D5F6D0021}" dt="2024-06-14T19:38:22.873" v="25" actId="26606"/>
          <ac:spMkLst>
            <pc:docMk/>
            <pc:sldMk cId="3069624191" sldId="260"/>
            <ac:spMk id="13" creationId="{D07DD2DE-F619-49DD-B5E7-03A290FF4ED1}"/>
          </ac:spMkLst>
        </pc:spChg>
        <pc:spChg chg="add">
          <ac:chgData name="Samuel Chukwuji" userId="96691320464dc114" providerId="LiveId" clId="{0859777D-24B3-4CDD-A5E7-EA3D5F6D0021}" dt="2024-06-14T19:38:22.873" v="25" actId="26606"/>
          <ac:spMkLst>
            <pc:docMk/>
            <pc:sldMk cId="3069624191" sldId="260"/>
            <ac:spMk id="15" creationId="{85149191-5F60-4A28-AAFF-039F96B0F3EC}"/>
          </ac:spMkLst>
        </pc:spChg>
        <pc:spChg chg="add">
          <ac:chgData name="Samuel Chukwuji" userId="96691320464dc114" providerId="LiveId" clId="{0859777D-24B3-4CDD-A5E7-EA3D5F6D0021}" dt="2024-06-14T19:38:22.873" v="25" actId="26606"/>
          <ac:spMkLst>
            <pc:docMk/>
            <pc:sldMk cId="3069624191" sldId="260"/>
            <ac:spMk id="17" creationId="{F8260ED5-17F7-4158-B241-D51DD4CF1B7E}"/>
          </ac:spMkLst>
        </pc:spChg>
        <pc:picChg chg="mod">
          <ac:chgData name="Samuel Chukwuji" userId="96691320464dc114" providerId="LiveId" clId="{0859777D-24B3-4CDD-A5E7-EA3D5F6D0021}" dt="2024-06-14T19:38:22.873" v="25" actId="26606"/>
          <ac:picMkLst>
            <pc:docMk/>
            <pc:sldMk cId="3069624191" sldId="260"/>
            <ac:picMk id="4" creationId="{2AF3535E-29F0-175E-55DA-AD2E4FDC33C8}"/>
          </ac:picMkLst>
        </pc:picChg>
      </pc:sldChg>
      <pc:sldChg chg="addSp modSp mod setBg">
        <pc:chgData name="Samuel Chukwuji" userId="96691320464dc114" providerId="LiveId" clId="{0859777D-24B3-4CDD-A5E7-EA3D5F6D0021}" dt="2024-06-14T19:38:33.496" v="26" actId="26606"/>
        <pc:sldMkLst>
          <pc:docMk/>
          <pc:sldMk cId="3217500708" sldId="261"/>
        </pc:sldMkLst>
        <pc:spChg chg="mod">
          <ac:chgData name="Samuel Chukwuji" userId="96691320464dc114" providerId="LiveId" clId="{0859777D-24B3-4CDD-A5E7-EA3D5F6D0021}" dt="2024-06-14T19:38:33.496" v="26" actId="26606"/>
          <ac:spMkLst>
            <pc:docMk/>
            <pc:sldMk cId="3217500708" sldId="261"/>
            <ac:spMk id="2" creationId="{8EB5CCC1-D53A-1E8D-9ED2-DF3CEA74BE9C}"/>
          </ac:spMkLst>
        </pc:spChg>
        <pc:spChg chg="add">
          <ac:chgData name="Samuel Chukwuji" userId="96691320464dc114" providerId="LiveId" clId="{0859777D-24B3-4CDD-A5E7-EA3D5F6D0021}" dt="2024-06-14T19:38:33.496" v="26" actId="26606"/>
          <ac:spMkLst>
            <pc:docMk/>
            <pc:sldMk cId="3217500708" sldId="261"/>
            <ac:spMk id="9" creationId="{A8384FB5-9ADC-4DDC-881B-597D56F5B15D}"/>
          </ac:spMkLst>
        </pc:spChg>
        <pc:spChg chg="add">
          <ac:chgData name="Samuel Chukwuji" userId="96691320464dc114" providerId="LiveId" clId="{0859777D-24B3-4CDD-A5E7-EA3D5F6D0021}" dt="2024-06-14T19:38:33.496" v="26" actId="26606"/>
          <ac:spMkLst>
            <pc:docMk/>
            <pc:sldMk cId="3217500708" sldId="261"/>
            <ac:spMk id="11" creationId="{91E5A9A7-95C6-4F4F-B00E-C82E07FE62EF}"/>
          </ac:spMkLst>
        </pc:spChg>
        <pc:spChg chg="add">
          <ac:chgData name="Samuel Chukwuji" userId="96691320464dc114" providerId="LiveId" clId="{0859777D-24B3-4CDD-A5E7-EA3D5F6D0021}" dt="2024-06-14T19:38:33.496" v="26" actId="26606"/>
          <ac:spMkLst>
            <pc:docMk/>
            <pc:sldMk cId="3217500708" sldId="261"/>
            <ac:spMk id="13" creationId="{D07DD2DE-F619-49DD-B5E7-03A290FF4ED1}"/>
          </ac:spMkLst>
        </pc:spChg>
        <pc:spChg chg="add">
          <ac:chgData name="Samuel Chukwuji" userId="96691320464dc114" providerId="LiveId" clId="{0859777D-24B3-4CDD-A5E7-EA3D5F6D0021}" dt="2024-06-14T19:38:33.496" v="26" actId="26606"/>
          <ac:spMkLst>
            <pc:docMk/>
            <pc:sldMk cId="3217500708" sldId="261"/>
            <ac:spMk id="15" creationId="{85149191-5F60-4A28-AAFF-039F96B0F3EC}"/>
          </ac:spMkLst>
        </pc:spChg>
        <pc:spChg chg="add">
          <ac:chgData name="Samuel Chukwuji" userId="96691320464dc114" providerId="LiveId" clId="{0859777D-24B3-4CDD-A5E7-EA3D5F6D0021}" dt="2024-06-14T19:38:33.496" v="26" actId="26606"/>
          <ac:spMkLst>
            <pc:docMk/>
            <pc:sldMk cId="3217500708" sldId="261"/>
            <ac:spMk id="17" creationId="{F8260ED5-17F7-4158-B241-D51DD4CF1B7E}"/>
          </ac:spMkLst>
        </pc:spChg>
        <pc:picChg chg="mod">
          <ac:chgData name="Samuel Chukwuji" userId="96691320464dc114" providerId="LiveId" clId="{0859777D-24B3-4CDD-A5E7-EA3D5F6D0021}" dt="2024-06-14T19:38:33.496" v="26" actId="26606"/>
          <ac:picMkLst>
            <pc:docMk/>
            <pc:sldMk cId="3217500708" sldId="261"/>
            <ac:picMk id="4" creationId="{142DA997-669F-7CE4-B8C8-4A1360729537}"/>
          </ac:picMkLst>
        </pc:picChg>
      </pc:sldChg>
      <pc:sldChg chg="addSp modSp mod setBg">
        <pc:chgData name="Samuel Chukwuji" userId="96691320464dc114" providerId="LiveId" clId="{0859777D-24B3-4CDD-A5E7-EA3D5F6D0021}" dt="2024-06-14T19:38:40.890" v="27" actId="26606"/>
        <pc:sldMkLst>
          <pc:docMk/>
          <pc:sldMk cId="1732196668" sldId="262"/>
        </pc:sldMkLst>
        <pc:spChg chg="mod">
          <ac:chgData name="Samuel Chukwuji" userId="96691320464dc114" providerId="LiveId" clId="{0859777D-24B3-4CDD-A5E7-EA3D5F6D0021}" dt="2024-06-14T19:38:40.890" v="27" actId="26606"/>
          <ac:spMkLst>
            <pc:docMk/>
            <pc:sldMk cId="1732196668" sldId="262"/>
            <ac:spMk id="2" creationId="{50D2D29A-8DF1-DD1B-0585-9F2F0B0EC705}"/>
          </ac:spMkLst>
        </pc:spChg>
        <pc:spChg chg="add">
          <ac:chgData name="Samuel Chukwuji" userId="96691320464dc114" providerId="LiveId" clId="{0859777D-24B3-4CDD-A5E7-EA3D5F6D0021}" dt="2024-06-14T19:38:40.890" v="27" actId="26606"/>
          <ac:spMkLst>
            <pc:docMk/>
            <pc:sldMk cId="1732196668" sldId="262"/>
            <ac:spMk id="9" creationId="{3C54F4CE-85F0-46ED-80DA-9518C9251AD1}"/>
          </ac:spMkLst>
        </pc:spChg>
        <pc:spChg chg="add">
          <ac:chgData name="Samuel Chukwuji" userId="96691320464dc114" providerId="LiveId" clId="{0859777D-24B3-4CDD-A5E7-EA3D5F6D0021}" dt="2024-06-14T19:38:40.890" v="27" actId="26606"/>
          <ac:spMkLst>
            <pc:docMk/>
            <pc:sldMk cId="1732196668" sldId="262"/>
            <ac:spMk id="11" creationId="{DADD1FCA-8ACB-4958-81DD-4CDD6D3E1921}"/>
          </ac:spMkLst>
        </pc:spChg>
        <pc:picChg chg="mod">
          <ac:chgData name="Samuel Chukwuji" userId="96691320464dc114" providerId="LiveId" clId="{0859777D-24B3-4CDD-A5E7-EA3D5F6D0021}" dt="2024-06-14T19:38:40.890" v="27" actId="26606"/>
          <ac:picMkLst>
            <pc:docMk/>
            <pc:sldMk cId="1732196668" sldId="262"/>
            <ac:picMk id="4" creationId="{9B6D91AD-7A1C-5469-AE52-2B59C4EE3BEA}"/>
          </ac:picMkLst>
        </pc:picChg>
      </pc:sldChg>
      <pc:sldChg chg="addSp modSp mod setBg">
        <pc:chgData name="Samuel Chukwuji" userId="96691320464dc114" providerId="LiveId" clId="{0859777D-24B3-4CDD-A5E7-EA3D5F6D0021}" dt="2024-06-14T19:38:52.123" v="28" actId="26606"/>
        <pc:sldMkLst>
          <pc:docMk/>
          <pc:sldMk cId="1765535217" sldId="263"/>
        </pc:sldMkLst>
        <pc:spChg chg="mod">
          <ac:chgData name="Samuel Chukwuji" userId="96691320464dc114" providerId="LiveId" clId="{0859777D-24B3-4CDD-A5E7-EA3D5F6D0021}" dt="2024-06-14T19:38:52.123" v="28" actId="26606"/>
          <ac:spMkLst>
            <pc:docMk/>
            <pc:sldMk cId="1765535217" sldId="263"/>
            <ac:spMk id="2" creationId="{D5110A4F-4C67-FBFB-1D6A-E7A82F745664}"/>
          </ac:spMkLst>
        </pc:spChg>
        <pc:spChg chg="add">
          <ac:chgData name="Samuel Chukwuji" userId="96691320464dc114" providerId="LiveId" clId="{0859777D-24B3-4CDD-A5E7-EA3D5F6D0021}" dt="2024-06-14T19:38:52.123" v="28" actId="26606"/>
          <ac:spMkLst>
            <pc:docMk/>
            <pc:sldMk cId="1765535217" sldId="263"/>
            <ac:spMk id="9" creationId="{D4771268-CB57-404A-9271-370EB28F6090}"/>
          </ac:spMkLst>
        </pc:spChg>
        <pc:picChg chg="mod">
          <ac:chgData name="Samuel Chukwuji" userId="96691320464dc114" providerId="LiveId" clId="{0859777D-24B3-4CDD-A5E7-EA3D5F6D0021}" dt="2024-06-14T19:38:52.123" v="28" actId="26606"/>
          <ac:picMkLst>
            <pc:docMk/>
            <pc:sldMk cId="1765535217" sldId="263"/>
            <ac:picMk id="4" creationId="{36D47826-4802-67C3-6DCF-1C2FADE11587}"/>
          </ac:picMkLst>
        </pc:picChg>
      </pc:sldChg>
      <pc:sldChg chg="addSp modSp mod setBg">
        <pc:chgData name="Samuel Chukwuji" userId="96691320464dc114" providerId="LiveId" clId="{0859777D-24B3-4CDD-A5E7-EA3D5F6D0021}" dt="2024-06-14T19:39:18.665" v="29" actId="26606"/>
        <pc:sldMkLst>
          <pc:docMk/>
          <pc:sldMk cId="3246429655" sldId="264"/>
        </pc:sldMkLst>
        <pc:spChg chg="mod">
          <ac:chgData name="Samuel Chukwuji" userId="96691320464dc114" providerId="LiveId" clId="{0859777D-24B3-4CDD-A5E7-EA3D5F6D0021}" dt="2024-06-14T19:39:18.665" v="29" actId="26606"/>
          <ac:spMkLst>
            <pc:docMk/>
            <pc:sldMk cId="3246429655" sldId="264"/>
            <ac:spMk id="2" creationId="{E8B20DC6-A641-1C2C-BA8F-8704EB421C29}"/>
          </ac:spMkLst>
        </pc:spChg>
        <pc:spChg chg="add">
          <ac:chgData name="Samuel Chukwuji" userId="96691320464dc114" providerId="LiveId" clId="{0859777D-24B3-4CDD-A5E7-EA3D5F6D0021}" dt="2024-06-14T19:39:18.665" v="29" actId="26606"/>
          <ac:spMkLst>
            <pc:docMk/>
            <pc:sldMk cId="3246429655" sldId="264"/>
            <ac:spMk id="9" creationId="{D4771268-CB57-404A-9271-370EB28F6090}"/>
          </ac:spMkLst>
        </pc:spChg>
        <pc:picChg chg="mod">
          <ac:chgData name="Samuel Chukwuji" userId="96691320464dc114" providerId="LiveId" clId="{0859777D-24B3-4CDD-A5E7-EA3D5F6D0021}" dt="2024-06-14T19:39:18.665" v="29" actId="26606"/>
          <ac:picMkLst>
            <pc:docMk/>
            <pc:sldMk cId="3246429655" sldId="264"/>
            <ac:picMk id="4" creationId="{DA97F837-9E19-EAAE-952B-44CE4C5545F2}"/>
          </ac:picMkLst>
        </pc:picChg>
      </pc:sldChg>
      <pc:sldChg chg="addSp modSp mod setBg">
        <pc:chgData name="Samuel Chukwuji" userId="96691320464dc114" providerId="LiveId" clId="{0859777D-24B3-4CDD-A5E7-EA3D5F6D0021}" dt="2024-06-14T19:39:27.113" v="30" actId="26606"/>
        <pc:sldMkLst>
          <pc:docMk/>
          <pc:sldMk cId="1648459098" sldId="265"/>
        </pc:sldMkLst>
        <pc:spChg chg="mod">
          <ac:chgData name="Samuel Chukwuji" userId="96691320464dc114" providerId="LiveId" clId="{0859777D-24B3-4CDD-A5E7-EA3D5F6D0021}" dt="2024-06-14T19:39:27.113" v="30" actId="26606"/>
          <ac:spMkLst>
            <pc:docMk/>
            <pc:sldMk cId="1648459098" sldId="265"/>
            <ac:spMk id="2" creationId="{F026B646-AC69-415E-BB44-8058BA6F6E34}"/>
          </ac:spMkLst>
        </pc:spChg>
        <pc:spChg chg="add">
          <ac:chgData name="Samuel Chukwuji" userId="96691320464dc114" providerId="LiveId" clId="{0859777D-24B3-4CDD-A5E7-EA3D5F6D0021}" dt="2024-06-14T19:39:27.113" v="30" actId="26606"/>
          <ac:spMkLst>
            <pc:docMk/>
            <pc:sldMk cId="1648459098" sldId="265"/>
            <ac:spMk id="9" creationId="{D4771268-CB57-404A-9271-370EB28F6090}"/>
          </ac:spMkLst>
        </pc:spChg>
        <pc:picChg chg="mod">
          <ac:chgData name="Samuel Chukwuji" userId="96691320464dc114" providerId="LiveId" clId="{0859777D-24B3-4CDD-A5E7-EA3D5F6D0021}" dt="2024-06-14T19:39:27.113" v="30" actId="26606"/>
          <ac:picMkLst>
            <pc:docMk/>
            <pc:sldMk cId="1648459098" sldId="265"/>
            <ac:picMk id="4" creationId="{0467A4EA-3474-7330-FDD8-E08C0AC486B2}"/>
          </ac:picMkLst>
        </pc:picChg>
      </pc:sldChg>
      <pc:sldChg chg="addSp modSp mod setBg">
        <pc:chgData name="Samuel Chukwuji" userId="96691320464dc114" providerId="LiveId" clId="{0859777D-24B3-4CDD-A5E7-EA3D5F6D0021}" dt="2024-06-14T19:40:02.606" v="31" actId="26606"/>
        <pc:sldMkLst>
          <pc:docMk/>
          <pc:sldMk cId="913433853" sldId="266"/>
        </pc:sldMkLst>
        <pc:spChg chg="mod">
          <ac:chgData name="Samuel Chukwuji" userId="96691320464dc114" providerId="LiveId" clId="{0859777D-24B3-4CDD-A5E7-EA3D5F6D0021}" dt="2024-06-14T19:40:02.606" v="31" actId="26606"/>
          <ac:spMkLst>
            <pc:docMk/>
            <pc:sldMk cId="913433853" sldId="266"/>
            <ac:spMk id="2" creationId="{2FDDE697-E23E-7BAC-3136-A30156264C77}"/>
          </ac:spMkLst>
        </pc:spChg>
        <pc:spChg chg="add">
          <ac:chgData name="Samuel Chukwuji" userId="96691320464dc114" providerId="LiveId" clId="{0859777D-24B3-4CDD-A5E7-EA3D5F6D0021}" dt="2024-06-14T19:40:02.606" v="31" actId="26606"/>
          <ac:spMkLst>
            <pc:docMk/>
            <pc:sldMk cId="913433853" sldId="266"/>
            <ac:spMk id="9" creationId="{A8384FB5-9ADC-4DDC-881B-597D56F5B15D}"/>
          </ac:spMkLst>
        </pc:spChg>
        <pc:spChg chg="add">
          <ac:chgData name="Samuel Chukwuji" userId="96691320464dc114" providerId="LiveId" clId="{0859777D-24B3-4CDD-A5E7-EA3D5F6D0021}" dt="2024-06-14T19:40:02.606" v="31" actId="26606"/>
          <ac:spMkLst>
            <pc:docMk/>
            <pc:sldMk cId="913433853" sldId="266"/>
            <ac:spMk id="11" creationId="{91E5A9A7-95C6-4F4F-B00E-C82E07FE62EF}"/>
          </ac:spMkLst>
        </pc:spChg>
        <pc:spChg chg="add">
          <ac:chgData name="Samuel Chukwuji" userId="96691320464dc114" providerId="LiveId" clId="{0859777D-24B3-4CDD-A5E7-EA3D5F6D0021}" dt="2024-06-14T19:40:02.606" v="31" actId="26606"/>
          <ac:spMkLst>
            <pc:docMk/>
            <pc:sldMk cId="913433853" sldId="266"/>
            <ac:spMk id="13" creationId="{D07DD2DE-F619-49DD-B5E7-03A290FF4ED1}"/>
          </ac:spMkLst>
        </pc:spChg>
        <pc:spChg chg="add">
          <ac:chgData name="Samuel Chukwuji" userId="96691320464dc114" providerId="LiveId" clId="{0859777D-24B3-4CDD-A5E7-EA3D5F6D0021}" dt="2024-06-14T19:40:02.606" v="31" actId="26606"/>
          <ac:spMkLst>
            <pc:docMk/>
            <pc:sldMk cId="913433853" sldId="266"/>
            <ac:spMk id="15" creationId="{85149191-5F60-4A28-AAFF-039F96B0F3EC}"/>
          </ac:spMkLst>
        </pc:spChg>
        <pc:spChg chg="add">
          <ac:chgData name="Samuel Chukwuji" userId="96691320464dc114" providerId="LiveId" clId="{0859777D-24B3-4CDD-A5E7-EA3D5F6D0021}" dt="2024-06-14T19:40:02.606" v="31" actId="26606"/>
          <ac:spMkLst>
            <pc:docMk/>
            <pc:sldMk cId="913433853" sldId="266"/>
            <ac:spMk id="17" creationId="{F8260ED5-17F7-4158-B241-D51DD4CF1B7E}"/>
          </ac:spMkLst>
        </pc:spChg>
        <pc:picChg chg="mod">
          <ac:chgData name="Samuel Chukwuji" userId="96691320464dc114" providerId="LiveId" clId="{0859777D-24B3-4CDD-A5E7-EA3D5F6D0021}" dt="2024-06-14T19:40:02.606" v="31" actId="26606"/>
          <ac:picMkLst>
            <pc:docMk/>
            <pc:sldMk cId="913433853" sldId="266"/>
            <ac:picMk id="4" creationId="{0316E10C-4242-2E2D-3B74-0753F7AAAFDD}"/>
          </ac:picMkLst>
        </pc:picChg>
      </pc:sldChg>
      <pc:sldChg chg="addSp delSp modSp mod setBg">
        <pc:chgData name="Samuel Chukwuji" userId="96691320464dc114" providerId="LiveId" clId="{0859777D-24B3-4CDD-A5E7-EA3D5F6D0021}" dt="2024-06-14T19:40:49.380" v="34" actId="26606"/>
        <pc:sldMkLst>
          <pc:docMk/>
          <pc:sldMk cId="3292733615" sldId="267"/>
        </pc:sldMkLst>
        <pc:spChg chg="mod">
          <ac:chgData name="Samuel Chukwuji" userId="96691320464dc114" providerId="LiveId" clId="{0859777D-24B3-4CDD-A5E7-EA3D5F6D0021}" dt="2024-06-14T19:40:49.380" v="34" actId="26606"/>
          <ac:spMkLst>
            <pc:docMk/>
            <pc:sldMk cId="3292733615" sldId="267"/>
            <ac:spMk id="2" creationId="{6F48DA56-C802-C19F-1FF2-FDA7AFB256F9}"/>
          </ac:spMkLst>
        </pc:spChg>
        <pc:spChg chg="add del">
          <ac:chgData name="Samuel Chukwuji" userId="96691320464dc114" providerId="LiveId" clId="{0859777D-24B3-4CDD-A5E7-EA3D5F6D0021}" dt="2024-06-14T19:40:49.376" v="33" actId="26606"/>
          <ac:spMkLst>
            <pc:docMk/>
            <pc:sldMk cId="3292733615" sldId="267"/>
            <ac:spMk id="9" creationId="{D4771268-CB57-404A-9271-370EB28F6090}"/>
          </ac:spMkLst>
        </pc:spChg>
        <pc:picChg chg="mod">
          <ac:chgData name="Samuel Chukwuji" userId="96691320464dc114" providerId="LiveId" clId="{0859777D-24B3-4CDD-A5E7-EA3D5F6D0021}" dt="2024-06-14T19:40:49.380" v="34" actId="26606"/>
          <ac:picMkLst>
            <pc:docMk/>
            <pc:sldMk cId="3292733615" sldId="267"/>
            <ac:picMk id="4" creationId="{19EB5251-36FC-A67B-D1DE-F9CB9B49133D}"/>
          </ac:picMkLst>
        </pc:picChg>
        <pc:cxnChg chg="add">
          <ac:chgData name="Samuel Chukwuji" userId="96691320464dc114" providerId="LiveId" clId="{0859777D-24B3-4CDD-A5E7-EA3D5F6D0021}" dt="2024-06-14T19:40:49.380" v="34" actId="26606"/>
          <ac:cxnSpMkLst>
            <pc:docMk/>
            <pc:sldMk cId="3292733615" sldId="267"/>
            <ac:cxnSpMk id="11" creationId="{33193FD5-6A49-7562-EA76-F15D42E15804}"/>
          </ac:cxnSpMkLst>
        </pc:cxnChg>
      </pc:sldChg>
      <pc:sldChg chg="addSp modSp mod setBg">
        <pc:chgData name="Samuel Chukwuji" userId="96691320464dc114" providerId="LiveId" clId="{0859777D-24B3-4CDD-A5E7-EA3D5F6D0021}" dt="2024-06-14T19:41:23.041" v="35" actId="26606"/>
        <pc:sldMkLst>
          <pc:docMk/>
          <pc:sldMk cId="1777600384" sldId="268"/>
        </pc:sldMkLst>
        <pc:spChg chg="mod">
          <ac:chgData name="Samuel Chukwuji" userId="96691320464dc114" providerId="LiveId" clId="{0859777D-24B3-4CDD-A5E7-EA3D5F6D0021}" dt="2024-06-14T19:41:23.041" v="35" actId="26606"/>
          <ac:spMkLst>
            <pc:docMk/>
            <pc:sldMk cId="1777600384" sldId="268"/>
            <ac:spMk id="2" creationId="{D46AC47B-6A60-FDD4-20F2-9915D81AA077}"/>
          </ac:spMkLst>
        </pc:spChg>
        <pc:grpChg chg="add">
          <ac:chgData name="Samuel Chukwuji" userId="96691320464dc114" providerId="LiveId" clId="{0859777D-24B3-4CDD-A5E7-EA3D5F6D0021}" dt="2024-06-14T19:41:23.041" v="35" actId="26606"/>
          <ac:grpSpMkLst>
            <pc:docMk/>
            <pc:sldMk cId="1777600384" sldId="268"/>
            <ac:grpSpMk id="9" creationId="{1095953A-7DC0-3F46-6E96-31FBC9B1A097}"/>
          </ac:grpSpMkLst>
        </pc:grpChg>
        <pc:picChg chg="mod">
          <ac:chgData name="Samuel Chukwuji" userId="96691320464dc114" providerId="LiveId" clId="{0859777D-24B3-4CDD-A5E7-EA3D5F6D0021}" dt="2024-06-14T19:41:23.041" v="35" actId="26606"/>
          <ac:picMkLst>
            <pc:docMk/>
            <pc:sldMk cId="1777600384" sldId="268"/>
            <ac:picMk id="4" creationId="{9A600059-25C8-6322-CB48-6F9D087B068C}"/>
          </ac:picMkLst>
        </pc:picChg>
      </pc:sldChg>
      <pc:sldChg chg="addSp modSp mod setBg">
        <pc:chgData name="Samuel Chukwuji" userId="96691320464dc114" providerId="LiveId" clId="{0859777D-24B3-4CDD-A5E7-EA3D5F6D0021}" dt="2024-06-14T19:41:41.204" v="36" actId="26606"/>
        <pc:sldMkLst>
          <pc:docMk/>
          <pc:sldMk cId="1283202365" sldId="269"/>
        </pc:sldMkLst>
        <pc:spChg chg="mod">
          <ac:chgData name="Samuel Chukwuji" userId="96691320464dc114" providerId="LiveId" clId="{0859777D-24B3-4CDD-A5E7-EA3D5F6D0021}" dt="2024-06-14T19:41:41.204" v="36" actId="26606"/>
          <ac:spMkLst>
            <pc:docMk/>
            <pc:sldMk cId="1283202365" sldId="269"/>
            <ac:spMk id="2" creationId="{76C5DD30-9504-B149-207F-45D2391D25E1}"/>
          </ac:spMkLst>
        </pc:spChg>
        <pc:grpChg chg="add">
          <ac:chgData name="Samuel Chukwuji" userId="96691320464dc114" providerId="LiveId" clId="{0859777D-24B3-4CDD-A5E7-EA3D5F6D0021}" dt="2024-06-14T19:41:41.204" v="36" actId="26606"/>
          <ac:grpSpMkLst>
            <pc:docMk/>
            <pc:sldMk cId="1283202365" sldId="269"/>
            <ac:grpSpMk id="9" creationId="{1095953A-7DC0-3F46-6E96-31FBC9B1A097}"/>
          </ac:grpSpMkLst>
        </pc:grpChg>
        <pc:picChg chg="mod">
          <ac:chgData name="Samuel Chukwuji" userId="96691320464dc114" providerId="LiveId" clId="{0859777D-24B3-4CDD-A5E7-EA3D5F6D0021}" dt="2024-06-14T19:41:41.204" v="36" actId="26606"/>
          <ac:picMkLst>
            <pc:docMk/>
            <pc:sldMk cId="1283202365" sldId="269"/>
            <ac:picMk id="4" creationId="{4729232C-3EE8-2A1B-FDCD-7DC15E637C0C}"/>
          </ac:picMkLst>
        </pc:picChg>
      </pc:sldChg>
      <pc:sldChg chg="addSp modSp mod setBg">
        <pc:chgData name="Samuel Chukwuji" userId="96691320464dc114" providerId="LiveId" clId="{0859777D-24B3-4CDD-A5E7-EA3D5F6D0021}" dt="2024-06-14T19:42:01.656" v="37" actId="26606"/>
        <pc:sldMkLst>
          <pc:docMk/>
          <pc:sldMk cId="3656948551" sldId="270"/>
        </pc:sldMkLst>
        <pc:spChg chg="mod">
          <ac:chgData name="Samuel Chukwuji" userId="96691320464dc114" providerId="LiveId" clId="{0859777D-24B3-4CDD-A5E7-EA3D5F6D0021}" dt="2024-06-14T19:42:01.656" v="37" actId="26606"/>
          <ac:spMkLst>
            <pc:docMk/>
            <pc:sldMk cId="3656948551" sldId="270"/>
            <ac:spMk id="2" creationId="{658696D7-510D-608F-62F4-82BEB4F5C708}"/>
          </ac:spMkLst>
        </pc:spChg>
        <pc:grpChg chg="add">
          <ac:chgData name="Samuel Chukwuji" userId="96691320464dc114" providerId="LiveId" clId="{0859777D-24B3-4CDD-A5E7-EA3D5F6D0021}" dt="2024-06-14T19:42:01.656" v="37" actId="26606"/>
          <ac:grpSpMkLst>
            <pc:docMk/>
            <pc:sldMk cId="3656948551" sldId="270"/>
            <ac:grpSpMk id="9" creationId="{1095953A-7DC0-3F46-6E96-31FBC9B1A097}"/>
          </ac:grpSpMkLst>
        </pc:grpChg>
        <pc:picChg chg="mod">
          <ac:chgData name="Samuel Chukwuji" userId="96691320464dc114" providerId="LiveId" clId="{0859777D-24B3-4CDD-A5E7-EA3D5F6D0021}" dt="2024-06-14T19:42:01.656" v="37" actId="26606"/>
          <ac:picMkLst>
            <pc:docMk/>
            <pc:sldMk cId="3656948551" sldId="270"/>
            <ac:picMk id="4" creationId="{97394901-A761-EF64-2163-5E6D79CABF6E}"/>
          </ac:picMkLst>
        </pc:picChg>
      </pc:sldChg>
      <pc:sldChg chg="addSp modSp mod setBg">
        <pc:chgData name="Samuel Chukwuji" userId="96691320464dc114" providerId="LiveId" clId="{0859777D-24B3-4CDD-A5E7-EA3D5F6D0021}" dt="2024-06-14T19:43:06.698" v="38" actId="26606"/>
        <pc:sldMkLst>
          <pc:docMk/>
          <pc:sldMk cId="644167503" sldId="271"/>
        </pc:sldMkLst>
        <pc:spChg chg="mod">
          <ac:chgData name="Samuel Chukwuji" userId="96691320464dc114" providerId="LiveId" clId="{0859777D-24B3-4CDD-A5E7-EA3D5F6D0021}" dt="2024-06-14T19:43:06.698" v="38" actId="26606"/>
          <ac:spMkLst>
            <pc:docMk/>
            <pc:sldMk cId="644167503" sldId="271"/>
            <ac:spMk id="2" creationId="{A351D8AE-90F3-D845-0467-8C44A6044178}"/>
          </ac:spMkLst>
        </pc:spChg>
        <pc:spChg chg="add">
          <ac:chgData name="Samuel Chukwuji" userId="96691320464dc114" providerId="LiveId" clId="{0859777D-24B3-4CDD-A5E7-EA3D5F6D0021}" dt="2024-06-14T19:43:06.698" v="38" actId="26606"/>
          <ac:spMkLst>
            <pc:docMk/>
            <pc:sldMk cId="644167503" sldId="271"/>
            <ac:spMk id="9" creationId="{A8384FB5-9ADC-4DDC-881B-597D56F5B15D}"/>
          </ac:spMkLst>
        </pc:spChg>
        <pc:spChg chg="add">
          <ac:chgData name="Samuel Chukwuji" userId="96691320464dc114" providerId="LiveId" clId="{0859777D-24B3-4CDD-A5E7-EA3D5F6D0021}" dt="2024-06-14T19:43:06.698" v="38" actId="26606"/>
          <ac:spMkLst>
            <pc:docMk/>
            <pc:sldMk cId="644167503" sldId="271"/>
            <ac:spMk id="11" creationId="{91E5A9A7-95C6-4F4F-B00E-C82E07FE62EF}"/>
          </ac:spMkLst>
        </pc:spChg>
        <pc:spChg chg="add">
          <ac:chgData name="Samuel Chukwuji" userId="96691320464dc114" providerId="LiveId" clId="{0859777D-24B3-4CDD-A5E7-EA3D5F6D0021}" dt="2024-06-14T19:43:06.698" v="38" actId="26606"/>
          <ac:spMkLst>
            <pc:docMk/>
            <pc:sldMk cId="644167503" sldId="271"/>
            <ac:spMk id="13" creationId="{D07DD2DE-F619-49DD-B5E7-03A290FF4ED1}"/>
          </ac:spMkLst>
        </pc:spChg>
        <pc:spChg chg="add">
          <ac:chgData name="Samuel Chukwuji" userId="96691320464dc114" providerId="LiveId" clId="{0859777D-24B3-4CDD-A5E7-EA3D5F6D0021}" dt="2024-06-14T19:43:06.698" v="38" actId="26606"/>
          <ac:spMkLst>
            <pc:docMk/>
            <pc:sldMk cId="644167503" sldId="271"/>
            <ac:spMk id="15" creationId="{85149191-5F60-4A28-AAFF-039F96B0F3EC}"/>
          </ac:spMkLst>
        </pc:spChg>
        <pc:spChg chg="add">
          <ac:chgData name="Samuel Chukwuji" userId="96691320464dc114" providerId="LiveId" clId="{0859777D-24B3-4CDD-A5E7-EA3D5F6D0021}" dt="2024-06-14T19:43:06.698" v="38" actId="26606"/>
          <ac:spMkLst>
            <pc:docMk/>
            <pc:sldMk cId="644167503" sldId="271"/>
            <ac:spMk id="17" creationId="{F8260ED5-17F7-4158-B241-D51DD4CF1B7E}"/>
          </ac:spMkLst>
        </pc:spChg>
        <pc:picChg chg="mod">
          <ac:chgData name="Samuel Chukwuji" userId="96691320464dc114" providerId="LiveId" clId="{0859777D-24B3-4CDD-A5E7-EA3D5F6D0021}" dt="2024-06-14T19:43:06.698" v="38" actId="26606"/>
          <ac:picMkLst>
            <pc:docMk/>
            <pc:sldMk cId="644167503" sldId="271"/>
            <ac:picMk id="4" creationId="{21DD0BC5-FC98-7BEB-18F9-DD448CE14B3E}"/>
          </ac:picMkLst>
        </pc:picChg>
      </pc:sldChg>
      <pc:sldChg chg="addSp modSp mod setBg">
        <pc:chgData name="Samuel Chukwuji" userId="96691320464dc114" providerId="LiveId" clId="{0859777D-24B3-4CDD-A5E7-EA3D5F6D0021}" dt="2024-06-14T19:43:27.882" v="39" actId="26606"/>
        <pc:sldMkLst>
          <pc:docMk/>
          <pc:sldMk cId="2342068951" sldId="272"/>
        </pc:sldMkLst>
        <pc:spChg chg="mod">
          <ac:chgData name="Samuel Chukwuji" userId="96691320464dc114" providerId="LiveId" clId="{0859777D-24B3-4CDD-A5E7-EA3D5F6D0021}" dt="2024-06-14T19:43:27.882" v="39" actId="26606"/>
          <ac:spMkLst>
            <pc:docMk/>
            <pc:sldMk cId="2342068951" sldId="272"/>
            <ac:spMk id="2" creationId="{AA4FF1C7-2018-C4DA-9F00-8DEB25F66337}"/>
          </ac:spMkLst>
        </pc:spChg>
        <pc:spChg chg="add">
          <ac:chgData name="Samuel Chukwuji" userId="96691320464dc114" providerId="LiveId" clId="{0859777D-24B3-4CDD-A5E7-EA3D5F6D0021}" dt="2024-06-14T19:43:27.882" v="39" actId="26606"/>
          <ac:spMkLst>
            <pc:docMk/>
            <pc:sldMk cId="2342068951" sldId="272"/>
            <ac:spMk id="9" creationId="{A4AC5506-6312-4701-8D3C-40187889A947}"/>
          </ac:spMkLst>
        </pc:spChg>
        <pc:picChg chg="mod">
          <ac:chgData name="Samuel Chukwuji" userId="96691320464dc114" providerId="LiveId" clId="{0859777D-24B3-4CDD-A5E7-EA3D5F6D0021}" dt="2024-06-14T19:43:27.882" v="39" actId="26606"/>
          <ac:picMkLst>
            <pc:docMk/>
            <pc:sldMk cId="2342068951" sldId="272"/>
            <ac:picMk id="4" creationId="{21E18B86-5DD8-D79A-3AED-F6AAA891303F}"/>
          </ac:picMkLst>
        </pc:picChg>
      </pc:sldChg>
      <pc:sldChg chg="addSp modSp mod setBg">
        <pc:chgData name="Samuel Chukwuji" userId="96691320464dc114" providerId="LiveId" clId="{0859777D-24B3-4CDD-A5E7-EA3D5F6D0021}" dt="2024-06-14T19:43:39.546" v="40" actId="26606"/>
        <pc:sldMkLst>
          <pc:docMk/>
          <pc:sldMk cId="3369682951" sldId="273"/>
        </pc:sldMkLst>
        <pc:spChg chg="mod">
          <ac:chgData name="Samuel Chukwuji" userId="96691320464dc114" providerId="LiveId" clId="{0859777D-24B3-4CDD-A5E7-EA3D5F6D0021}" dt="2024-06-14T19:43:39.546" v="40" actId="26606"/>
          <ac:spMkLst>
            <pc:docMk/>
            <pc:sldMk cId="3369682951" sldId="273"/>
            <ac:spMk id="2" creationId="{DFE3039C-0FD8-36F1-9925-30AA9055401F}"/>
          </ac:spMkLst>
        </pc:spChg>
        <pc:spChg chg="add">
          <ac:chgData name="Samuel Chukwuji" userId="96691320464dc114" providerId="LiveId" clId="{0859777D-24B3-4CDD-A5E7-EA3D5F6D0021}" dt="2024-06-14T19:43:39.546" v="40" actId="26606"/>
          <ac:spMkLst>
            <pc:docMk/>
            <pc:sldMk cId="3369682951" sldId="273"/>
            <ac:spMk id="9" creationId="{A4AC5506-6312-4701-8D3C-40187889A947}"/>
          </ac:spMkLst>
        </pc:spChg>
        <pc:picChg chg="mod">
          <ac:chgData name="Samuel Chukwuji" userId="96691320464dc114" providerId="LiveId" clId="{0859777D-24B3-4CDD-A5E7-EA3D5F6D0021}" dt="2024-06-14T19:43:39.546" v="40" actId="26606"/>
          <ac:picMkLst>
            <pc:docMk/>
            <pc:sldMk cId="3369682951" sldId="273"/>
            <ac:picMk id="4" creationId="{E2744AE1-EE62-39F2-F680-3B8FB5195ADA}"/>
          </ac:picMkLst>
        </pc:picChg>
      </pc:sldChg>
      <pc:sldChg chg="addSp delSp modSp mod setBg">
        <pc:chgData name="Samuel Chukwuji" userId="96691320464dc114" providerId="LiveId" clId="{0859777D-24B3-4CDD-A5E7-EA3D5F6D0021}" dt="2024-06-14T19:44:08.735" v="45" actId="26606"/>
        <pc:sldMkLst>
          <pc:docMk/>
          <pc:sldMk cId="4165460101" sldId="274"/>
        </pc:sldMkLst>
        <pc:spChg chg="mod">
          <ac:chgData name="Samuel Chukwuji" userId="96691320464dc114" providerId="LiveId" clId="{0859777D-24B3-4CDD-A5E7-EA3D5F6D0021}" dt="2024-06-14T19:44:08.735" v="45" actId="26606"/>
          <ac:spMkLst>
            <pc:docMk/>
            <pc:sldMk cId="4165460101" sldId="274"/>
            <ac:spMk id="2" creationId="{42A4E71D-73FB-0647-F578-F673A2743651}"/>
          </ac:spMkLst>
        </pc:spChg>
        <pc:spChg chg="mod">
          <ac:chgData name="Samuel Chukwuji" userId="96691320464dc114" providerId="LiveId" clId="{0859777D-24B3-4CDD-A5E7-EA3D5F6D0021}" dt="2024-06-14T19:44:08.735" v="45" actId="26606"/>
          <ac:spMkLst>
            <pc:docMk/>
            <pc:sldMk cId="4165460101" sldId="274"/>
            <ac:spMk id="3" creationId="{D1F07392-817F-F2CD-4D46-BC1E0599D0B2}"/>
          </ac:spMkLst>
        </pc:spChg>
        <pc:spChg chg="mod">
          <ac:chgData name="Samuel Chukwuji" userId="96691320464dc114" providerId="LiveId" clId="{0859777D-24B3-4CDD-A5E7-EA3D5F6D0021}" dt="2024-06-14T19:44:08.735" v="45" actId="26606"/>
          <ac:spMkLst>
            <pc:docMk/>
            <pc:sldMk cId="4165460101" sldId="274"/>
            <ac:spMk id="5" creationId="{8DED696A-8967-CFFD-BB9C-F18C453E671B}"/>
          </ac:spMkLst>
        </pc:spChg>
        <pc:spChg chg="add del">
          <ac:chgData name="Samuel Chukwuji" userId="96691320464dc114" providerId="LiveId" clId="{0859777D-24B3-4CDD-A5E7-EA3D5F6D0021}" dt="2024-06-14T19:44:01.037" v="42" actId="26606"/>
          <ac:spMkLst>
            <pc:docMk/>
            <pc:sldMk cId="4165460101" sldId="274"/>
            <ac:spMk id="17" creationId="{E5F17139-31EE-46AC-B04F-DBBD852DD6CB}"/>
          </ac:spMkLst>
        </pc:spChg>
        <pc:spChg chg="add del">
          <ac:chgData name="Samuel Chukwuji" userId="96691320464dc114" providerId="LiveId" clId="{0859777D-24B3-4CDD-A5E7-EA3D5F6D0021}" dt="2024-06-14T19:44:01.037" v="42" actId="26606"/>
          <ac:spMkLst>
            <pc:docMk/>
            <pc:sldMk cId="4165460101" sldId="274"/>
            <ac:spMk id="19" creationId="{AAD42DD4-86F6-4FD2-869F-32D35E310CF6}"/>
          </ac:spMkLst>
        </pc:spChg>
        <pc:spChg chg="add del">
          <ac:chgData name="Samuel Chukwuji" userId="96691320464dc114" providerId="LiveId" clId="{0859777D-24B3-4CDD-A5E7-EA3D5F6D0021}" dt="2024-06-14T19:44:01.037" v="42" actId="26606"/>
          <ac:spMkLst>
            <pc:docMk/>
            <pc:sldMk cId="4165460101" sldId="274"/>
            <ac:spMk id="21" creationId="{4C36B8C5-0DEB-41B5-911D-572E2E835E3C}"/>
          </ac:spMkLst>
        </pc:spChg>
        <pc:spChg chg="add del">
          <ac:chgData name="Samuel Chukwuji" userId="96691320464dc114" providerId="LiveId" clId="{0859777D-24B3-4CDD-A5E7-EA3D5F6D0021}" dt="2024-06-14T19:44:01.037" v="42" actId="26606"/>
          <ac:spMkLst>
            <pc:docMk/>
            <pc:sldMk cId="4165460101" sldId="274"/>
            <ac:spMk id="23" creationId="{B5DC987A-A8C7-4C23-9BF5-33E9F6F21DCB}"/>
          </ac:spMkLst>
        </pc:spChg>
        <pc:spChg chg="add del">
          <ac:chgData name="Samuel Chukwuji" userId="96691320464dc114" providerId="LiveId" clId="{0859777D-24B3-4CDD-A5E7-EA3D5F6D0021}" dt="2024-06-14T19:44:01.037" v="42" actId="26606"/>
          <ac:spMkLst>
            <pc:docMk/>
            <pc:sldMk cId="4165460101" sldId="274"/>
            <ac:spMk id="25" creationId="{F213F2CF-C6DF-4CE1-A6F0-E3B1BFBB0B23}"/>
          </ac:spMkLst>
        </pc:spChg>
        <pc:spChg chg="add del">
          <ac:chgData name="Samuel Chukwuji" userId="96691320464dc114" providerId="LiveId" clId="{0859777D-24B3-4CDD-A5E7-EA3D5F6D0021}" dt="2024-06-14T19:44:01.037" v="42" actId="26606"/>
          <ac:spMkLst>
            <pc:docMk/>
            <pc:sldMk cId="4165460101" sldId="274"/>
            <ac:spMk id="27" creationId="{84325C15-4820-4911-B66E-A5F917CFAE58}"/>
          </ac:spMkLst>
        </pc:spChg>
        <pc:spChg chg="add del">
          <ac:chgData name="Samuel Chukwuji" userId="96691320464dc114" providerId="LiveId" clId="{0859777D-24B3-4CDD-A5E7-EA3D5F6D0021}" dt="2024-06-14T19:44:08.726" v="44" actId="26606"/>
          <ac:spMkLst>
            <pc:docMk/>
            <pc:sldMk cId="4165460101" sldId="274"/>
            <ac:spMk id="29" creationId="{BACC6370-2D7E-4714-9D71-7542949D7D5D}"/>
          </ac:spMkLst>
        </pc:spChg>
        <pc:spChg chg="add del">
          <ac:chgData name="Samuel Chukwuji" userId="96691320464dc114" providerId="LiveId" clId="{0859777D-24B3-4CDD-A5E7-EA3D5F6D0021}" dt="2024-06-14T19:44:08.726" v="44" actId="26606"/>
          <ac:spMkLst>
            <pc:docMk/>
            <pc:sldMk cId="4165460101" sldId="274"/>
            <ac:spMk id="30" creationId="{B444D337-4D9F-40A8-BA84-C0BFA7A8AD66}"/>
          </ac:spMkLst>
        </pc:spChg>
        <pc:spChg chg="add del">
          <ac:chgData name="Samuel Chukwuji" userId="96691320464dc114" providerId="LiveId" clId="{0859777D-24B3-4CDD-A5E7-EA3D5F6D0021}" dt="2024-06-14T19:44:08.726" v="44" actId="26606"/>
          <ac:spMkLst>
            <pc:docMk/>
            <pc:sldMk cId="4165460101" sldId="274"/>
            <ac:spMk id="31" creationId="{70478D1D-B50E-41C8-8A55-36A53D449402}"/>
          </ac:spMkLst>
        </pc:spChg>
        <pc:spChg chg="add">
          <ac:chgData name="Samuel Chukwuji" userId="96691320464dc114" providerId="LiveId" clId="{0859777D-24B3-4CDD-A5E7-EA3D5F6D0021}" dt="2024-06-14T19:44:08.735" v="45" actId="26606"/>
          <ac:spMkLst>
            <pc:docMk/>
            <pc:sldMk cId="4165460101" sldId="274"/>
            <ac:spMk id="33" creationId="{6D1A2CED-DA9B-4CCF-8215-CFC65FE71603}"/>
          </ac:spMkLst>
        </pc:spChg>
        <pc:spChg chg="add">
          <ac:chgData name="Samuel Chukwuji" userId="96691320464dc114" providerId="LiveId" clId="{0859777D-24B3-4CDD-A5E7-EA3D5F6D0021}" dt="2024-06-14T19:44:08.735" v="45" actId="26606"/>
          <ac:spMkLst>
            <pc:docMk/>
            <pc:sldMk cId="4165460101" sldId="274"/>
            <ac:spMk id="34" creationId="{562DFC44-A40C-4573-9230-B3EDB3EC8EEB}"/>
          </ac:spMkLst>
        </pc:spChg>
        <pc:spChg chg="add">
          <ac:chgData name="Samuel Chukwuji" userId="96691320464dc114" providerId="LiveId" clId="{0859777D-24B3-4CDD-A5E7-EA3D5F6D0021}" dt="2024-06-14T19:44:08.735" v="45" actId="26606"/>
          <ac:spMkLst>
            <pc:docMk/>
            <pc:sldMk cId="4165460101" sldId="274"/>
            <ac:spMk id="35" creationId="{15589D35-CF9F-4DE9-A792-8571A09E9BC9}"/>
          </ac:spMkLst>
        </pc:spChg>
        <pc:picChg chg="mod">
          <ac:chgData name="Samuel Chukwuji" userId="96691320464dc114" providerId="LiveId" clId="{0859777D-24B3-4CDD-A5E7-EA3D5F6D0021}" dt="2024-06-14T19:44:08.735" v="45" actId="26606"/>
          <ac:picMkLst>
            <pc:docMk/>
            <pc:sldMk cId="4165460101" sldId="274"/>
            <ac:picMk id="8" creationId="{E28E9AD1-FC3D-FF0B-FECE-C6A06AF1A475}"/>
          </ac:picMkLst>
        </pc:picChg>
        <pc:picChg chg="mod">
          <ac:chgData name="Samuel Chukwuji" userId="96691320464dc114" providerId="LiveId" clId="{0859777D-24B3-4CDD-A5E7-EA3D5F6D0021}" dt="2024-06-14T19:44:08.735" v="45" actId="26606"/>
          <ac:picMkLst>
            <pc:docMk/>
            <pc:sldMk cId="4165460101" sldId="274"/>
            <ac:picMk id="12" creationId="{F7464F9D-E6F8-D8DA-1BB3-6F2C8ECDE4B2}"/>
          </ac:picMkLst>
        </pc:picChg>
      </pc:sldChg>
      <pc:sldChg chg="addSp modSp mod setBg">
        <pc:chgData name="Samuel Chukwuji" userId="96691320464dc114" providerId="LiveId" clId="{0859777D-24B3-4CDD-A5E7-EA3D5F6D0021}" dt="2024-06-14T19:45:05.544" v="46" actId="26606"/>
        <pc:sldMkLst>
          <pc:docMk/>
          <pc:sldMk cId="2280433678" sldId="278"/>
        </pc:sldMkLst>
        <pc:spChg chg="mod">
          <ac:chgData name="Samuel Chukwuji" userId="96691320464dc114" providerId="LiveId" clId="{0859777D-24B3-4CDD-A5E7-EA3D5F6D0021}" dt="2024-06-14T19:45:05.544" v="46" actId="26606"/>
          <ac:spMkLst>
            <pc:docMk/>
            <pc:sldMk cId="2280433678" sldId="278"/>
            <ac:spMk id="2" creationId="{B7FC1757-7357-1815-A53E-C4CC7AD67F51}"/>
          </ac:spMkLst>
        </pc:spChg>
        <pc:spChg chg="mod">
          <ac:chgData name="Samuel Chukwuji" userId="96691320464dc114" providerId="LiveId" clId="{0859777D-24B3-4CDD-A5E7-EA3D5F6D0021}" dt="2024-06-14T19:45:05.544" v="46" actId="26606"/>
          <ac:spMkLst>
            <pc:docMk/>
            <pc:sldMk cId="2280433678" sldId="278"/>
            <ac:spMk id="3" creationId="{CE48AC55-BE63-BA00-DA89-6334204B680C}"/>
          </ac:spMkLst>
        </pc:spChg>
        <pc:spChg chg="mod">
          <ac:chgData name="Samuel Chukwuji" userId="96691320464dc114" providerId="LiveId" clId="{0859777D-24B3-4CDD-A5E7-EA3D5F6D0021}" dt="2024-06-14T19:45:05.544" v="46" actId="26606"/>
          <ac:spMkLst>
            <pc:docMk/>
            <pc:sldMk cId="2280433678" sldId="278"/>
            <ac:spMk id="5" creationId="{BC14AF98-DFC5-1B9F-B199-6D97833E7F40}"/>
          </ac:spMkLst>
        </pc:spChg>
        <pc:spChg chg="add">
          <ac:chgData name="Samuel Chukwuji" userId="96691320464dc114" providerId="LiveId" clId="{0859777D-24B3-4CDD-A5E7-EA3D5F6D0021}" dt="2024-06-14T19:45:05.544" v="46" actId="26606"/>
          <ac:spMkLst>
            <pc:docMk/>
            <pc:sldMk cId="2280433678" sldId="278"/>
            <ac:spMk id="13" creationId="{6D1A2CED-DA9B-4CCF-8215-CFC65FE71603}"/>
          </ac:spMkLst>
        </pc:spChg>
        <pc:spChg chg="add">
          <ac:chgData name="Samuel Chukwuji" userId="96691320464dc114" providerId="LiveId" clId="{0859777D-24B3-4CDD-A5E7-EA3D5F6D0021}" dt="2024-06-14T19:45:05.544" v="46" actId="26606"/>
          <ac:spMkLst>
            <pc:docMk/>
            <pc:sldMk cId="2280433678" sldId="278"/>
            <ac:spMk id="15" creationId="{562DFC44-A40C-4573-9230-B3EDB3EC8EEB}"/>
          </ac:spMkLst>
        </pc:spChg>
        <pc:spChg chg="add">
          <ac:chgData name="Samuel Chukwuji" userId="96691320464dc114" providerId="LiveId" clId="{0859777D-24B3-4CDD-A5E7-EA3D5F6D0021}" dt="2024-06-14T19:45:05.544" v="46" actId="26606"/>
          <ac:spMkLst>
            <pc:docMk/>
            <pc:sldMk cId="2280433678" sldId="278"/>
            <ac:spMk id="17" creationId="{15589D35-CF9F-4DE9-A792-8571A09E9BC9}"/>
          </ac:spMkLst>
        </pc:spChg>
        <pc:picChg chg="mod">
          <ac:chgData name="Samuel Chukwuji" userId="96691320464dc114" providerId="LiveId" clId="{0859777D-24B3-4CDD-A5E7-EA3D5F6D0021}" dt="2024-06-14T19:45:05.544" v="46" actId="26606"/>
          <ac:picMkLst>
            <pc:docMk/>
            <pc:sldMk cId="2280433678" sldId="278"/>
            <ac:picMk id="7" creationId="{1B1E64BF-32D0-D965-6550-00F7F273242F}"/>
          </ac:picMkLst>
        </pc:picChg>
        <pc:picChg chg="mod">
          <ac:chgData name="Samuel Chukwuji" userId="96691320464dc114" providerId="LiveId" clId="{0859777D-24B3-4CDD-A5E7-EA3D5F6D0021}" dt="2024-06-14T19:45:05.544" v="46" actId="26606"/>
          <ac:picMkLst>
            <pc:docMk/>
            <pc:sldMk cId="2280433678" sldId="278"/>
            <ac:picMk id="8" creationId="{C927D06A-9B06-5245-47B3-F18D79D44B3A}"/>
          </ac:picMkLst>
        </pc:picChg>
      </pc:sldChg>
      <pc:sldChg chg="addSp modSp mod setBg">
        <pc:chgData name="Samuel Chukwuji" userId="96691320464dc114" providerId="LiveId" clId="{0859777D-24B3-4CDD-A5E7-EA3D5F6D0021}" dt="2024-06-14T19:45:21.910" v="47" actId="26606"/>
        <pc:sldMkLst>
          <pc:docMk/>
          <pc:sldMk cId="1140958666" sldId="279"/>
        </pc:sldMkLst>
        <pc:spChg chg="mod">
          <ac:chgData name="Samuel Chukwuji" userId="96691320464dc114" providerId="LiveId" clId="{0859777D-24B3-4CDD-A5E7-EA3D5F6D0021}" dt="2024-06-14T19:45:21.910" v="47" actId="26606"/>
          <ac:spMkLst>
            <pc:docMk/>
            <pc:sldMk cId="1140958666" sldId="279"/>
            <ac:spMk id="2" creationId="{034511F8-FD03-B027-ADF0-747C71C900B4}"/>
          </ac:spMkLst>
        </pc:spChg>
        <pc:spChg chg="mod">
          <ac:chgData name="Samuel Chukwuji" userId="96691320464dc114" providerId="LiveId" clId="{0859777D-24B3-4CDD-A5E7-EA3D5F6D0021}" dt="2024-06-14T19:45:21.910" v="47" actId="26606"/>
          <ac:spMkLst>
            <pc:docMk/>
            <pc:sldMk cId="1140958666" sldId="279"/>
            <ac:spMk id="3" creationId="{3568E909-60FB-000D-BE5E-546D83606FCD}"/>
          </ac:spMkLst>
        </pc:spChg>
        <pc:spChg chg="add">
          <ac:chgData name="Samuel Chukwuji" userId="96691320464dc114" providerId="LiveId" clId="{0859777D-24B3-4CDD-A5E7-EA3D5F6D0021}" dt="2024-06-14T19:45:21.910" v="47" actId="26606"/>
          <ac:spMkLst>
            <pc:docMk/>
            <pc:sldMk cId="1140958666" sldId="279"/>
            <ac:spMk id="8" creationId="{DAF1966E-FD40-4A4A-B61B-C4DF7FA05F06}"/>
          </ac:spMkLst>
        </pc:spChg>
        <pc:spChg chg="add">
          <ac:chgData name="Samuel Chukwuji" userId="96691320464dc114" providerId="LiveId" clId="{0859777D-24B3-4CDD-A5E7-EA3D5F6D0021}" dt="2024-06-14T19:45:21.910" v="47" actId="26606"/>
          <ac:spMkLst>
            <pc:docMk/>
            <pc:sldMk cId="1140958666" sldId="279"/>
            <ac:spMk id="10" creationId="{047BFA19-D45E-416B-A404-7AF2F3F27017}"/>
          </ac:spMkLst>
        </pc:spChg>
        <pc:spChg chg="add">
          <ac:chgData name="Samuel Chukwuji" userId="96691320464dc114" providerId="LiveId" clId="{0859777D-24B3-4CDD-A5E7-EA3D5F6D0021}" dt="2024-06-14T19:45:21.910" v="47" actId="26606"/>
          <ac:spMkLst>
            <pc:docMk/>
            <pc:sldMk cId="1140958666" sldId="279"/>
            <ac:spMk id="12" creationId="{8E0105E7-23DB-4CF2-8258-FF47C7620F6E}"/>
          </ac:spMkLst>
        </pc:spChg>
        <pc:spChg chg="add">
          <ac:chgData name="Samuel Chukwuji" userId="96691320464dc114" providerId="LiveId" clId="{0859777D-24B3-4CDD-A5E7-EA3D5F6D0021}" dt="2024-06-14T19:45:21.910" v="47" actId="26606"/>
          <ac:spMkLst>
            <pc:docMk/>
            <pc:sldMk cId="1140958666" sldId="279"/>
            <ac:spMk id="14" creationId="{074B4F7D-14B2-478B-8BF5-01E4E0C5D263}"/>
          </ac:spMkLst>
        </pc:spChg>
      </pc:sldChg>
      <pc:sldChg chg="addSp modSp mod setBg">
        <pc:chgData name="Samuel Chukwuji" userId="96691320464dc114" providerId="LiveId" clId="{0859777D-24B3-4CDD-A5E7-EA3D5F6D0021}" dt="2024-06-14T19:45:34.075" v="48" actId="26606"/>
        <pc:sldMkLst>
          <pc:docMk/>
          <pc:sldMk cId="2409598941" sldId="280"/>
        </pc:sldMkLst>
        <pc:spChg chg="mod">
          <ac:chgData name="Samuel Chukwuji" userId="96691320464dc114" providerId="LiveId" clId="{0859777D-24B3-4CDD-A5E7-EA3D5F6D0021}" dt="2024-06-14T19:45:34.075" v="48" actId="26606"/>
          <ac:spMkLst>
            <pc:docMk/>
            <pc:sldMk cId="2409598941" sldId="280"/>
            <ac:spMk id="2" creationId="{71132BAA-0567-661E-DE6B-94AB50377A0B}"/>
          </ac:spMkLst>
        </pc:spChg>
        <pc:spChg chg="mod">
          <ac:chgData name="Samuel Chukwuji" userId="96691320464dc114" providerId="LiveId" clId="{0859777D-24B3-4CDD-A5E7-EA3D5F6D0021}" dt="2024-06-14T19:45:34.075" v="48" actId="26606"/>
          <ac:spMkLst>
            <pc:docMk/>
            <pc:sldMk cId="2409598941" sldId="280"/>
            <ac:spMk id="3" creationId="{D2A75438-F6AA-7E7A-9BB8-EC18672C0E81}"/>
          </ac:spMkLst>
        </pc:spChg>
        <pc:spChg chg="add">
          <ac:chgData name="Samuel Chukwuji" userId="96691320464dc114" providerId="LiveId" clId="{0859777D-24B3-4CDD-A5E7-EA3D5F6D0021}" dt="2024-06-14T19:45:34.075" v="48" actId="26606"/>
          <ac:spMkLst>
            <pc:docMk/>
            <pc:sldMk cId="2409598941" sldId="280"/>
            <ac:spMk id="8" creationId="{2029D5AD-8348-4446-B191-6A9B6FE03F21}"/>
          </ac:spMkLst>
        </pc:spChg>
        <pc:spChg chg="add">
          <ac:chgData name="Samuel Chukwuji" userId="96691320464dc114" providerId="LiveId" clId="{0859777D-24B3-4CDD-A5E7-EA3D5F6D0021}" dt="2024-06-14T19:45:34.075" v="48" actId="26606"/>
          <ac:spMkLst>
            <pc:docMk/>
            <pc:sldMk cId="2409598941" sldId="280"/>
            <ac:spMk id="10" creationId="{A3F395A2-2B64-4749-BD93-2F159C7E1FB5}"/>
          </ac:spMkLst>
        </pc:spChg>
        <pc:spChg chg="add">
          <ac:chgData name="Samuel Chukwuji" userId="96691320464dc114" providerId="LiveId" clId="{0859777D-24B3-4CDD-A5E7-EA3D5F6D0021}" dt="2024-06-14T19:45:34.075" v="48" actId="26606"/>
          <ac:spMkLst>
            <pc:docMk/>
            <pc:sldMk cId="2409598941" sldId="280"/>
            <ac:spMk id="12" creationId="{5CF0135B-EAB8-4CA0-896C-2D897ECD28BC}"/>
          </ac:spMkLst>
        </pc:spChg>
        <pc:spChg chg="add">
          <ac:chgData name="Samuel Chukwuji" userId="96691320464dc114" providerId="LiveId" clId="{0859777D-24B3-4CDD-A5E7-EA3D5F6D0021}" dt="2024-06-14T19:45:34.075" v="48" actId="26606"/>
          <ac:spMkLst>
            <pc:docMk/>
            <pc:sldMk cId="2409598941" sldId="280"/>
            <ac:spMk id="14" creationId="{92C3387C-D24F-4737-8A37-1DC5CFF09CFA}"/>
          </ac:spMkLst>
        </pc:spChg>
      </pc:sldChg>
      <pc:sldChg chg="addSp delSp modSp mod setBg">
        <pc:chgData name="Samuel Chukwuji" userId="96691320464dc114" providerId="LiveId" clId="{0859777D-24B3-4CDD-A5E7-EA3D5F6D0021}" dt="2024-06-14T19:47:00.222" v="51" actId="26606"/>
        <pc:sldMkLst>
          <pc:docMk/>
          <pc:sldMk cId="1145347173" sldId="281"/>
        </pc:sldMkLst>
        <pc:spChg chg="mod">
          <ac:chgData name="Samuel Chukwuji" userId="96691320464dc114" providerId="LiveId" clId="{0859777D-24B3-4CDD-A5E7-EA3D5F6D0021}" dt="2024-06-14T19:47:00.222" v="51" actId="26606"/>
          <ac:spMkLst>
            <pc:docMk/>
            <pc:sldMk cId="1145347173" sldId="281"/>
            <ac:spMk id="2" creationId="{B5A639EC-DFD7-5D57-EED7-2912EC5FD41E}"/>
          </ac:spMkLst>
        </pc:spChg>
        <pc:spChg chg="add del">
          <ac:chgData name="Samuel Chukwuji" userId="96691320464dc114" providerId="LiveId" clId="{0859777D-24B3-4CDD-A5E7-EA3D5F6D0021}" dt="2024-06-14T19:47:00.222" v="51" actId="26606"/>
          <ac:spMkLst>
            <pc:docMk/>
            <pc:sldMk cId="1145347173" sldId="281"/>
            <ac:spMk id="3" creationId="{D01FD8B5-08BA-302F-328C-A440F56121A8}"/>
          </ac:spMkLst>
        </pc:spChg>
        <pc:spChg chg="add">
          <ac:chgData name="Samuel Chukwuji" userId="96691320464dc114" providerId="LiveId" clId="{0859777D-24B3-4CDD-A5E7-EA3D5F6D0021}" dt="2024-06-14T19:47:00.222" v="51" actId="26606"/>
          <ac:spMkLst>
            <pc:docMk/>
            <pc:sldMk cId="1145347173" sldId="281"/>
            <ac:spMk id="8" creationId="{D01FD8B5-08BA-302F-328C-A440F56121A8}"/>
          </ac:spMkLst>
        </pc:spChg>
        <pc:spChg chg="add">
          <ac:chgData name="Samuel Chukwuji" userId="96691320464dc114" providerId="LiveId" clId="{0859777D-24B3-4CDD-A5E7-EA3D5F6D0021}" dt="2024-06-14T19:47:00.222" v="51" actId="26606"/>
          <ac:spMkLst>
            <pc:docMk/>
            <pc:sldMk cId="1145347173" sldId="281"/>
            <ac:spMk id="9" creationId="{E51BA4DF-2BD4-4EC2-B1DB-B27C8AC71864}"/>
          </ac:spMkLst>
        </pc:spChg>
        <pc:graphicFrameChg chg="add del">
          <ac:chgData name="Samuel Chukwuji" userId="96691320464dc114" providerId="LiveId" clId="{0859777D-24B3-4CDD-A5E7-EA3D5F6D0021}" dt="2024-06-14T19:47:00.213" v="50" actId="26606"/>
          <ac:graphicFrameMkLst>
            <pc:docMk/>
            <pc:sldMk cId="1145347173" sldId="281"/>
            <ac:graphicFrameMk id="5" creationId="{518AC1F0-6B09-D837-5097-4EF3337EEB5F}"/>
          </ac:graphicFrameMkLst>
        </pc:graphicFrameChg>
        <pc:picChg chg="add">
          <ac:chgData name="Samuel Chukwuji" userId="96691320464dc114" providerId="LiveId" clId="{0859777D-24B3-4CDD-A5E7-EA3D5F6D0021}" dt="2024-06-14T19:47:00.222" v="51" actId="26606"/>
          <ac:picMkLst>
            <pc:docMk/>
            <pc:sldMk cId="1145347173" sldId="281"/>
            <ac:picMk id="7" creationId="{F6F38C3D-D5CE-6AB7-6207-3F9927BA5DFF}"/>
          </ac:picMkLst>
        </pc:picChg>
      </pc:sldChg>
      <pc:sldChg chg="addSp delSp modSp new mod modMedia setBg addAnim delAnim">
        <pc:chgData name="Samuel Chukwuji" userId="96691320464dc114" providerId="LiveId" clId="{0859777D-24B3-4CDD-A5E7-EA3D5F6D0021}" dt="2024-06-14T19:47:58.342" v="58"/>
        <pc:sldMkLst>
          <pc:docMk/>
          <pc:sldMk cId="4171356962" sldId="282"/>
        </pc:sldMkLst>
        <pc:spChg chg="mod">
          <ac:chgData name="Samuel Chukwuji" userId="96691320464dc114" providerId="LiveId" clId="{0859777D-24B3-4CDD-A5E7-EA3D5F6D0021}" dt="2024-06-14T19:47:40.669" v="56" actId="26606"/>
          <ac:spMkLst>
            <pc:docMk/>
            <pc:sldMk cId="4171356962" sldId="282"/>
            <ac:spMk id="2" creationId="{E32A44FB-2D5A-D83A-0E02-093870F904DF}"/>
          </ac:spMkLst>
        </pc:spChg>
        <pc:spChg chg="mod">
          <ac:chgData name="Samuel Chukwuji" userId="96691320464dc114" providerId="LiveId" clId="{0859777D-24B3-4CDD-A5E7-EA3D5F6D0021}" dt="2024-06-14T19:47:40.669" v="56" actId="26606"/>
          <ac:spMkLst>
            <pc:docMk/>
            <pc:sldMk cId="4171356962" sldId="282"/>
            <ac:spMk id="3" creationId="{E1C50DFB-E225-3AAE-3A71-EF3D8E9053E5}"/>
          </ac:spMkLst>
        </pc:spChg>
        <pc:spChg chg="add del">
          <ac:chgData name="Samuel Chukwuji" userId="96691320464dc114" providerId="LiveId" clId="{0859777D-24B3-4CDD-A5E7-EA3D5F6D0021}" dt="2024-06-14T19:47:40.589" v="55" actId="26606"/>
          <ac:spMkLst>
            <pc:docMk/>
            <pc:sldMk cId="4171356962" sldId="282"/>
            <ac:spMk id="9" creationId="{0671A8AE-40A1-4631-A6B8-581AFF065482}"/>
          </ac:spMkLst>
        </pc:spChg>
        <pc:spChg chg="add del">
          <ac:chgData name="Samuel Chukwuji" userId="96691320464dc114" providerId="LiveId" clId="{0859777D-24B3-4CDD-A5E7-EA3D5F6D0021}" dt="2024-06-14T19:47:40.589" v="55" actId="26606"/>
          <ac:spMkLst>
            <pc:docMk/>
            <pc:sldMk cId="4171356962" sldId="282"/>
            <ac:spMk id="11" creationId="{AB58EF07-17C2-48CF-ABB0-EEF1F17CB8F0}"/>
          </ac:spMkLst>
        </pc:spChg>
        <pc:spChg chg="add del">
          <ac:chgData name="Samuel Chukwuji" userId="96691320464dc114" providerId="LiveId" clId="{0859777D-24B3-4CDD-A5E7-EA3D5F6D0021}" dt="2024-06-14T19:47:40.589" v="55" actId="26606"/>
          <ac:spMkLst>
            <pc:docMk/>
            <pc:sldMk cId="4171356962" sldId="282"/>
            <ac:spMk id="13" creationId="{AF2F604E-43BE-4DC3-B983-E071523364F8}"/>
          </ac:spMkLst>
        </pc:spChg>
        <pc:spChg chg="add del">
          <ac:chgData name="Samuel Chukwuji" userId="96691320464dc114" providerId="LiveId" clId="{0859777D-24B3-4CDD-A5E7-EA3D5F6D0021}" dt="2024-06-14T19:47:40.589" v="55" actId="26606"/>
          <ac:spMkLst>
            <pc:docMk/>
            <pc:sldMk cId="4171356962" sldId="282"/>
            <ac:spMk id="15" creationId="{08C9B587-E65E-4B52-B37C-ABEBB6E87928}"/>
          </ac:spMkLst>
        </pc:spChg>
        <pc:spChg chg="add">
          <ac:chgData name="Samuel Chukwuji" userId="96691320464dc114" providerId="LiveId" clId="{0859777D-24B3-4CDD-A5E7-EA3D5F6D0021}" dt="2024-06-14T19:47:40.669" v="56" actId="26606"/>
          <ac:spMkLst>
            <pc:docMk/>
            <pc:sldMk cId="4171356962" sldId="282"/>
            <ac:spMk id="17" creationId="{C1DD1A8A-57D5-4A81-AD04-532B043C5611}"/>
          </ac:spMkLst>
        </pc:spChg>
        <pc:spChg chg="add">
          <ac:chgData name="Samuel Chukwuji" userId="96691320464dc114" providerId="LiveId" clId="{0859777D-24B3-4CDD-A5E7-EA3D5F6D0021}" dt="2024-06-14T19:47:40.669" v="56" actId="26606"/>
          <ac:spMkLst>
            <pc:docMk/>
            <pc:sldMk cId="4171356962" sldId="282"/>
            <ac:spMk id="19" creationId="{007891EC-4501-44ED-A8C8-B11B6DB767AB}"/>
          </ac:spMkLst>
        </pc:spChg>
        <pc:picChg chg="add del">
          <ac:chgData name="Samuel Chukwuji" userId="96691320464dc114" providerId="LiveId" clId="{0859777D-24B3-4CDD-A5E7-EA3D5F6D0021}" dt="2024-06-14T19:47:40.589" v="55" actId="26606"/>
          <ac:picMkLst>
            <pc:docMk/>
            <pc:sldMk cId="4171356962" sldId="282"/>
            <ac:picMk id="5" creationId="{854DAA38-BEED-D600-B7BA-45069294E8D7}"/>
          </ac:picMkLst>
        </pc:picChg>
        <pc:picChg chg="add mod">
          <ac:chgData name="Samuel Chukwuji" userId="96691320464dc114" providerId="LiveId" clId="{0859777D-24B3-4CDD-A5E7-EA3D5F6D0021}" dt="2024-06-14T19:47:58.342" v="58"/>
          <ac:picMkLst>
            <pc:docMk/>
            <pc:sldMk cId="4171356962" sldId="282"/>
            <ac:picMk id="18" creationId="{88B35B5D-5FAF-31A7-B429-326387F496CC}"/>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C17487-4535-438C-B40D-ED0D751845CA}"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4536721E-AD5F-4548-AD34-A97FB01CB08F}">
      <dgm:prSet/>
      <dgm:spPr/>
      <dgm:t>
        <a:bodyPr/>
        <a:lstStyle/>
        <a:p>
          <a:r>
            <a:rPr lang="en-GB"/>
            <a:t>Slide 3                  Overview</a:t>
          </a:r>
          <a:endParaRPr lang="en-US"/>
        </a:p>
      </dgm:t>
    </dgm:pt>
    <dgm:pt modelId="{5522F374-AE8B-4703-BC9E-083473BB7A37}" type="parTrans" cxnId="{33DB969F-31E1-446D-9CFB-5DA298575EFF}">
      <dgm:prSet/>
      <dgm:spPr/>
      <dgm:t>
        <a:bodyPr/>
        <a:lstStyle/>
        <a:p>
          <a:endParaRPr lang="en-US"/>
        </a:p>
      </dgm:t>
    </dgm:pt>
    <dgm:pt modelId="{31C871E0-CA78-4A17-834C-53499A798D0C}" type="sibTrans" cxnId="{33DB969F-31E1-446D-9CFB-5DA298575EFF}">
      <dgm:prSet/>
      <dgm:spPr/>
      <dgm:t>
        <a:bodyPr/>
        <a:lstStyle/>
        <a:p>
          <a:endParaRPr lang="en-US"/>
        </a:p>
      </dgm:t>
    </dgm:pt>
    <dgm:pt modelId="{5C7930D1-7BAD-4069-8F61-2E56B8211C34}">
      <dgm:prSet/>
      <dgm:spPr/>
      <dgm:t>
        <a:bodyPr/>
        <a:lstStyle/>
        <a:p>
          <a:r>
            <a:rPr lang="en-GB"/>
            <a:t>Slide 4                  Four Columns Display</a:t>
          </a:r>
          <a:endParaRPr lang="en-US"/>
        </a:p>
      </dgm:t>
    </dgm:pt>
    <dgm:pt modelId="{99987B7F-3387-4F0D-A270-F85355B4EDBE}" type="parTrans" cxnId="{4D660FC6-6425-47EA-B5FA-BD4604BA4D16}">
      <dgm:prSet/>
      <dgm:spPr/>
      <dgm:t>
        <a:bodyPr/>
        <a:lstStyle/>
        <a:p>
          <a:endParaRPr lang="en-US"/>
        </a:p>
      </dgm:t>
    </dgm:pt>
    <dgm:pt modelId="{EE81267C-574B-4B09-97F2-A2087AF94B56}" type="sibTrans" cxnId="{4D660FC6-6425-47EA-B5FA-BD4604BA4D16}">
      <dgm:prSet/>
      <dgm:spPr/>
      <dgm:t>
        <a:bodyPr/>
        <a:lstStyle/>
        <a:p>
          <a:endParaRPr lang="en-US"/>
        </a:p>
      </dgm:t>
    </dgm:pt>
    <dgm:pt modelId="{1C75DB69-B087-4C27-A2C0-0F49CD29196E}">
      <dgm:prSet/>
      <dgm:spPr/>
      <dgm:t>
        <a:bodyPr/>
        <a:lstStyle/>
        <a:p>
          <a:r>
            <a:rPr lang="en-GB"/>
            <a:t>Slide 5                  Top 20 Industries</a:t>
          </a:r>
          <a:endParaRPr lang="en-US"/>
        </a:p>
      </dgm:t>
    </dgm:pt>
    <dgm:pt modelId="{C5772B03-E905-48A9-81AC-64D784F3B8B5}" type="parTrans" cxnId="{A5FA301B-13B0-4EF2-BB54-55EC4A07A67E}">
      <dgm:prSet/>
      <dgm:spPr/>
      <dgm:t>
        <a:bodyPr/>
        <a:lstStyle/>
        <a:p>
          <a:endParaRPr lang="en-US"/>
        </a:p>
      </dgm:t>
    </dgm:pt>
    <dgm:pt modelId="{5A1B443A-4F5B-4E13-9A1A-A72808A19E75}" type="sibTrans" cxnId="{A5FA301B-13B0-4EF2-BB54-55EC4A07A67E}">
      <dgm:prSet/>
      <dgm:spPr/>
      <dgm:t>
        <a:bodyPr/>
        <a:lstStyle/>
        <a:p>
          <a:endParaRPr lang="en-US"/>
        </a:p>
      </dgm:t>
    </dgm:pt>
    <dgm:pt modelId="{037B16B3-4523-49DC-8C2A-82B5EBCABBA8}">
      <dgm:prSet/>
      <dgm:spPr/>
      <dgm:t>
        <a:bodyPr/>
        <a:lstStyle/>
        <a:p>
          <a:r>
            <a:rPr lang="en-GB"/>
            <a:t>Slide 6                  Top 20 Sectors</a:t>
          </a:r>
          <a:endParaRPr lang="en-US"/>
        </a:p>
      </dgm:t>
    </dgm:pt>
    <dgm:pt modelId="{DFA8E7FC-553E-4BDD-9702-269DD340B008}" type="parTrans" cxnId="{9B9AC21E-32FF-4658-AC67-45F97C6C2EFB}">
      <dgm:prSet/>
      <dgm:spPr/>
      <dgm:t>
        <a:bodyPr/>
        <a:lstStyle/>
        <a:p>
          <a:endParaRPr lang="en-US"/>
        </a:p>
      </dgm:t>
    </dgm:pt>
    <dgm:pt modelId="{3956CADF-6255-48B7-9A79-FDC6F9F4BF2B}" type="sibTrans" cxnId="{9B9AC21E-32FF-4658-AC67-45F97C6C2EFB}">
      <dgm:prSet/>
      <dgm:spPr/>
      <dgm:t>
        <a:bodyPr/>
        <a:lstStyle/>
        <a:p>
          <a:endParaRPr lang="en-US"/>
        </a:p>
      </dgm:t>
    </dgm:pt>
    <dgm:pt modelId="{AD0B8AF7-C7D7-4CBA-BD78-E223EBA4A06E}">
      <dgm:prSet/>
      <dgm:spPr/>
      <dgm:t>
        <a:bodyPr/>
        <a:lstStyle/>
        <a:p>
          <a:r>
            <a:rPr lang="en-GB"/>
            <a:t>Slide 7                  Top 20 Headquarters</a:t>
          </a:r>
          <a:endParaRPr lang="en-US"/>
        </a:p>
      </dgm:t>
    </dgm:pt>
    <dgm:pt modelId="{F0E86DBF-02BF-4031-95B3-C90BC72582BB}" type="parTrans" cxnId="{8788208A-76B2-4AA4-A8F6-3EFFFE2DE892}">
      <dgm:prSet/>
      <dgm:spPr/>
      <dgm:t>
        <a:bodyPr/>
        <a:lstStyle/>
        <a:p>
          <a:endParaRPr lang="en-US"/>
        </a:p>
      </dgm:t>
    </dgm:pt>
    <dgm:pt modelId="{C7DDEF28-4745-43DA-BC7D-CC678B71A106}" type="sibTrans" cxnId="{8788208A-76B2-4AA4-A8F6-3EFFFE2DE892}">
      <dgm:prSet/>
      <dgm:spPr/>
      <dgm:t>
        <a:bodyPr/>
        <a:lstStyle/>
        <a:p>
          <a:endParaRPr lang="en-US"/>
        </a:p>
      </dgm:t>
    </dgm:pt>
    <dgm:pt modelId="{F70F33B1-83FD-4A55-B7A2-BC2E5605CD63}">
      <dgm:prSet/>
      <dgm:spPr/>
      <dgm:t>
        <a:bodyPr/>
        <a:lstStyle/>
        <a:p>
          <a:r>
            <a:rPr lang="en-GB"/>
            <a:t>Slide 8                  Top 15 Jobs on Rating</a:t>
          </a:r>
          <a:endParaRPr lang="en-US"/>
        </a:p>
      </dgm:t>
    </dgm:pt>
    <dgm:pt modelId="{5AAFAB75-6D05-481B-A5E7-4D03DC8019A7}" type="parTrans" cxnId="{49EA8745-C4FD-42B7-8BBF-CD7D3F9FCDDE}">
      <dgm:prSet/>
      <dgm:spPr/>
      <dgm:t>
        <a:bodyPr/>
        <a:lstStyle/>
        <a:p>
          <a:endParaRPr lang="en-US"/>
        </a:p>
      </dgm:t>
    </dgm:pt>
    <dgm:pt modelId="{A39378F1-D3FD-4341-BD96-91EA014A1D18}" type="sibTrans" cxnId="{49EA8745-C4FD-42B7-8BBF-CD7D3F9FCDDE}">
      <dgm:prSet/>
      <dgm:spPr/>
      <dgm:t>
        <a:bodyPr/>
        <a:lstStyle/>
        <a:p>
          <a:endParaRPr lang="en-US"/>
        </a:p>
      </dgm:t>
    </dgm:pt>
    <dgm:pt modelId="{5FE24276-1A3C-4F41-AFEB-AB4C47BD17C9}">
      <dgm:prSet/>
      <dgm:spPr/>
      <dgm:t>
        <a:bodyPr/>
        <a:lstStyle/>
        <a:p>
          <a:r>
            <a:rPr lang="en-GB"/>
            <a:t>Slide 9                  Top 15 jobs based on Rating under “Consulting” industry</a:t>
          </a:r>
          <a:endParaRPr lang="en-US"/>
        </a:p>
      </dgm:t>
    </dgm:pt>
    <dgm:pt modelId="{2239D745-951B-4C1D-A645-5764697A8441}" type="parTrans" cxnId="{C80C3146-CBC1-4DD6-89D3-01BC6AB6A09C}">
      <dgm:prSet/>
      <dgm:spPr/>
      <dgm:t>
        <a:bodyPr/>
        <a:lstStyle/>
        <a:p>
          <a:endParaRPr lang="en-US"/>
        </a:p>
      </dgm:t>
    </dgm:pt>
    <dgm:pt modelId="{060FFB36-0D81-46C8-87DD-FA99E36C49CB}" type="sibTrans" cxnId="{C80C3146-CBC1-4DD6-89D3-01BC6AB6A09C}">
      <dgm:prSet/>
      <dgm:spPr/>
      <dgm:t>
        <a:bodyPr/>
        <a:lstStyle/>
        <a:p>
          <a:endParaRPr lang="en-US"/>
        </a:p>
      </dgm:t>
    </dgm:pt>
    <dgm:pt modelId="{6BBB7C73-B5E2-4996-B3EE-29FCCF58BAA7}">
      <dgm:prSet/>
      <dgm:spPr/>
      <dgm:t>
        <a:bodyPr/>
        <a:lstStyle/>
        <a:p>
          <a:r>
            <a:rPr lang="en-GB"/>
            <a:t>Slide10                 Bottom 15 jobs based on Rating</a:t>
          </a:r>
          <a:endParaRPr lang="en-US"/>
        </a:p>
      </dgm:t>
    </dgm:pt>
    <dgm:pt modelId="{BF1C291E-7223-4ACC-878F-4537A18E0943}" type="parTrans" cxnId="{DEB11F51-2933-45FB-B8B6-4ACD86EE8747}">
      <dgm:prSet/>
      <dgm:spPr/>
      <dgm:t>
        <a:bodyPr/>
        <a:lstStyle/>
        <a:p>
          <a:endParaRPr lang="en-US"/>
        </a:p>
      </dgm:t>
    </dgm:pt>
    <dgm:pt modelId="{5725D6F8-BA2A-4C48-B7CA-F81826315C99}" type="sibTrans" cxnId="{DEB11F51-2933-45FB-B8B6-4ACD86EE8747}">
      <dgm:prSet/>
      <dgm:spPr/>
      <dgm:t>
        <a:bodyPr/>
        <a:lstStyle/>
        <a:p>
          <a:endParaRPr lang="en-US"/>
        </a:p>
      </dgm:t>
    </dgm:pt>
    <dgm:pt modelId="{B8D7203C-FF03-4A9A-8AAC-E8A661596838}">
      <dgm:prSet/>
      <dgm:spPr/>
      <dgm:t>
        <a:bodyPr/>
        <a:lstStyle/>
        <a:p>
          <a:r>
            <a:rPr lang="en-GB"/>
            <a:t>Slide 11                Top 10 Companies with rating greater than 3 and under industry “Consulting”   </a:t>
          </a:r>
          <a:endParaRPr lang="en-US"/>
        </a:p>
      </dgm:t>
    </dgm:pt>
    <dgm:pt modelId="{FF4CA8FA-9588-409E-B689-9C95DF4F65A7}" type="parTrans" cxnId="{F70B8E14-43E7-40A6-97AB-970CAB16A207}">
      <dgm:prSet/>
      <dgm:spPr/>
      <dgm:t>
        <a:bodyPr/>
        <a:lstStyle/>
        <a:p>
          <a:endParaRPr lang="en-US"/>
        </a:p>
      </dgm:t>
    </dgm:pt>
    <dgm:pt modelId="{96267C01-C64B-4F2D-9E3B-4730B57BC79A}" type="sibTrans" cxnId="{F70B8E14-43E7-40A6-97AB-970CAB16A207}">
      <dgm:prSet/>
      <dgm:spPr/>
      <dgm:t>
        <a:bodyPr/>
        <a:lstStyle/>
        <a:p>
          <a:endParaRPr lang="en-US"/>
        </a:p>
      </dgm:t>
    </dgm:pt>
    <dgm:pt modelId="{C57B967D-3BD6-48A5-A1D2-B17E00E78FED}">
      <dgm:prSet/>
      <dgm:spPr/>
      <dgm:t>
        <a:bodyPr/>
        <a:lstStyle/>
        <a:p>
          <a:r>
            <a:rPr lang="en-GB"/>
            <a:t>Slide12                 Top 10 Companies with rating greater than 3 and under “Energy” Industry</a:t>
          </a:r>
          <a:endParaRPr lang="en-US"/>
        </a:p>
      </dgm:t>
    </dgm:pt>
    <dgm:pt modelId="{2B3C22BC-90EA-421B-B666-2D2D062461D8}" type="parTrans" cxnId="{7C1B485D-4EF5-43F6-B9BC-FE7EF7C7DD1D}">
      <dgm:prSet/>
      <dgm:spPr/>
      <dgm:t>
        <a:bodyPr/>
        <a:lstStyle/>
        <a:p>
          <a:endParaRPr lang="en-US"/>
        </a:p>
      </dgm:t>
    </dgm:pt>
    <dgm:pt modelId="{E18C7D24-63A5-4C24-9F36-C45C474D564F}" type="sibTrans" cxnId="{7C1B485D-4EF5-43F6-B9BC-FE7EF7C7DD1D}">
      <dgm:prSet/>
      <dgm:spPr/>
      <dgm:t>
        <a:bodyPr/>
        <a:lstStyle/>
        <a:p>
          <a:endParaRPr lang="en-US"/>
        </a:p>
      </dgm:t>
    </dgm:pt>
    <dgm:pt modelId="{D256F915-C1C6-430E-9730-BD5FE83E5F52}">
      <dgm:prSet/>
      <dgm:spPr/>
      <dgm:t>
        <a:bodyPr/>
        <a:lstStyle/>
        <a:p>
          <a:r>
            <a:rPr lang="en-GB"/>
            <a:t>Slide 13                 Top 10 Companies with rating greater than 3 and under “Accounting” Industry</a:t>
          </a:r>
          <a:endParaRPr lang="en-US"/>
        </a:p>
      </dgm:t>
    </dgm:pt>
    <dgm:pt modelId="{DD9D6FF2-1E19-4433-9198-08A049A709EB}" type="parTrans" cxnId="{46D6B778-1064-4E11-A2BA-4AD18C2B5970}">
      <dgm:prSet/>
      <dgm:spPr/>
      <dgm:t>
        <a:bodyPr/>
        <a:lstStyle/>
        <a:p>
          <a:endParaRPr lang="en-US"/>
        </a:p>
      </dgm:t>
    </dgm:pt>
    <dgm:pt modelId="{3785FD43-BF0A-4FE9-B5BA-E5E25EE45A7C}" type="sibTrans" cxnId="{46D6B778-1064-4E11-A2BA-4AD18C2B5970}">
      <dgm:prSet/>
      <dgm:spPr/>
      <dgm:t>
        <a:bodyPr/>
        <a:lstStyle/>
        <a:p>
          <a:endParaRPr lang="en-US"/>
        </a:p>
      </dgm:t>
    </dgm:pt>
    <dgm:pt modelId="{C36C01E3-6946-4B47-8E84-8605109AA679}">
      <dgm:prSet/>
      <dgm:spPr/>
      <dgm:t>
        <a:bodyPr/>
        <a:lstStyle/>
        <a:p>
          <a:r>
            <a:rPr lang="en-GB"/>
            <a:t>Slide 14                 </a:t>
          </a:r>
          <a:r>
            <a:rPr lang="en-US"/>
            <a:t>Top 5 sectors by Popularity (number of occurrence)</a:t>
          </a:r>
        </a:p>
      </dgm:t>
    </dgm:pt>
    <dgm:pt modelId="{749DAD76-066B-4CEC-84F6-9F7B585855C3}" type="parTrans" cxnId="{36097A05-17F2-46EC-909B-4F7C17F1729B}">
      <dgm:prSet/>
      <dgm:spPr/>
      <dgm:t>
        <a:bodyPr/>
        <a:lstStyle/>
        <a:p>
          <a:endParaRPr lang="en-US"/>
        </a:p>
      </dgm:t>
    </dgm:pt>
    <dgm:pt modelId="{D52904AF-B915-4334-8F7C-DF058185D2AA}" type="sibTrans" cxnId="{36097A05-17F2-46EC-909B-4F7C17F1729B}">
      <dgm:prSet/>
      <dgm:spPr/>
      <dgm:t>
        <a:bodyPr/>
        <a:lstStyle/>
        <a:p>
          <a:endParaRPr lang="en-US"/>
        </a:p>
      </dgm:t>
    </dgm:pt>
    <dgm:pt modelId="{3E5C6AF6-CB00-4F97-85CA-F81C08A802B2}">
      <dgm:prSet/>
      <dgm:spPr/>
      <dgm:t>
        <a:bodyPr/>
        <a:lstStyle/>
        <a:p>
          <a:r>
            <a:rPr lang="en-GB"/>
            <a:t>Slide 15                  </a:t>
          </a:r>
          <a:r>
            <a:rPr lang="en-US"/>
            <a:t>Bottom 5 sectors by popularity (no of occurrence)</a:t>
          </a:r>
        </a:p>
      </dgm:t>
    </dgm:pt>
    <dgm:pt modelId="{A30228E5-4AE4-4724-A23E-DFF741BC8293}" type="parTrans" cxnId="{554704DC-3BF9-4144-B6C2-419E29A84324}">
      <dgm:prSet/>
      <dgm:spPr/>
      <dgm:t>
        <a:bodyPr/>
        <a:lstStyle/>
        <a:p>
          <a:endParaRPr lang="en-US"/>
        </a:p>
      </dgm:t>
    </dgm:pt>
    <dgm:pt modelId="{E4FCA28A-730F-4C76-B94D-92C439E58F92}" type="sibTrans" cxnId="{554704DC-3BF9-4144-B6C2-419E29A84324}">
      <dgm:prSet/>
      <dgm:spPr/>
      <dgm:t>
        <a:bodyPr/>
        <a:lstStyle/>
        <a:p>
          <a:endParaRPr lang="en-US"/>
        </a:p>
      </dgm:t>
    </dgm:pt>
    <dgm:pt modelId="{612B65F0-39A0-43A8-AD1F-C0D2BD54C8EB}">
      <dgm:prSet/>
      <dgm:spPr/>
      <dgm:t>
        <a:bodyPr/>
        <a:lstStyle/>
        <a:p>
          <a:r>
            <a:rPr lang="en-GB"/>
            <a:t>Slide 16                  </a:t>
          </a:r>
          <a:r>
            <a:rPr lang="en-US"/>
            <a:t>plot of top 20 sectors by salary</a:t>
          </a:r>
        </a:p>
      </dgm:t>
    </dgm:pt>
    <dgm:pt modelId="{B5CFEFDC-B80E-459C-8FFE-A002142EF4D9}" type="parTrans" cxnId="{2B208823-E63C-4286-9708-ED5DC0A5217D}">
      <dgm:prSet/>
      <dgm:spPr/>
      <dgm:t>
        <a:bodyPr/>
        <a:lstStyle/>
        <a:p>
          <a:endParaRPr lang="en-US"/>
        </a:p>
      </dgm:t>
    </dgm:pt>
    <dgm:pt modelId="{D10150C3-CAD3-4E66-95E5-26C04E706D94}" type="sibTrans" cxnId="{2B208823-E63C-4286-9708-ED5DC0A5217D}">
      <dgm:prSet/>
      <dgm:spPr/>
      <dgm:t>
        <a:bodyPr/>
        <a:lstStyle/>
        <a:p>
          <a:endParaRPr lang="en-US"/>
        </a:p>
      </dgm:t>
    </dgm:pt>
    <dgm:pt modelId="{D90EA188-1F0D-4F6E-B953-EB1523B0645B}">
      <dgm:prSet/>
      <dgm:spPr/>
      <dgm:t>
        <a:bodyPr/>
        <a:lstStyle/>
        <a:p>
          <a:r>
            <a:rPr lang="en-GB"/>
            <a:t>Slide 17                    plot of bottom 5 sectors by salary</a:t>
          </a:r>
          <a:endParaRPr lang="en-US"/>
        </a:p>
      </dgm:t>
    </dgm:pt>
    <dgm:pt modelId="{C329BAD9-0BE4-4C2A-99F8-860B6C7E7035}" type="parTrans" cxnId="{310062EB-9EDF-4AD8-B8D5-3AFA6F867D35}">
      <dgm:prSet/>
      <dgm:spPr/>
      <dgm:t>
        <a:bodyPr/>
        <a:lstStyle/>
        <a:p>
          <a:endParaRPr lang="en-US"/>
        </a:p>
      </dgm:t>
    </dgm:pt>
    <dgm:pt modelId="{AFE4D386-3A81-41F5-BC0F-8E2C60625F06}" type="sibTrans" cxnId="{310062EB-9EDF-4AD8-B8D5-3AFA6F867D35}">
      <dgm:prSet/>
      <dgm:spPr/>
      <dgm:t>
        <a:bodyPr/>
        <a:lstStyle/>
        <a:p>
          <a:endParaRPr lang="en-US"/>
        </a:p>
      </dgm:t>
    </dgm:pt>
    <dgm:pt modelId="{A8FAA620-FD68-4B04-886C-A0C7B0F210D8}">
      <dgm:prSet/>
      <dgm:spPr/>
      <dgm:t>
        <a:bodyPr/>
        <a:lstStyle/>
        <a:p>
          <a:r>
            <a:rPr lang="en-GB"/>
            <a:t>Slide 18                    plot of top 10 sectors by rating</a:t>
          </a:r>
          <a:endParaRPr lang="en-US"/>
        </a:p>
      </dgm:t>
    </dgm:pt>
    <dgm:pt modelId="{B14B9897-9132-480F-8F3A-5525B520B5E7}" type="parTrans" cxnId="{D1BB729D-7E25-42AD-836A-79965BEAC8F2}">
      <dgm:prSet/>
      <dgm:spPr/>
      <dgm:t>
        <a:bodyPr/>
        <a:lstStyle/>
        <a:p>
          <a:endParaRPr lang="en-US"/>
        </a:p>
      </dgm:t>
    </dgm:pt>
    <dgm:pt modelId="{8F12B6D0-A1A7-43DD-AAC3-144B6998C9B2}" type="sibTrans" cxnId="{D1BB729D-7E25-42AD-836A-79965BEAC8F2}">
      <dgm:prSet/>
      <dgm:spPr/>
      <dgm:t>
        <a:bodyPr/>
        <a:lstStyle/>
        <a:p>
          <a:endParaRPr lang="en-US"/>
        </a:p>
      </dgm:t>
    </dgm:pt>
    <dgm:pt modelId="{0F1C147B-D655-4D67-AEAC-AAF96E4B6FEB}">
      <dgm:prSet/>
      <dgm:spPr/>
      <dgm:t>
        <a:bodyPr/>
        <a:lstStyle/>
        <a:p>
          <a:r>
            <a:rPr lang="en-GB"/>
            <a:t>Slide  19                    Plot of 10 top &amp; least rated companies </a:t>
          </a:r>
          <a:endParaRPr lang="en-US"/>
        </a:p>
      </dgm:t>
    </dgm:pt>
    <dgm:pt modelId="{EB6DB06E-FB9F-4B2B-8D7E-FC6C5D50AC53}" type="parTrans" cxnId="{D58168AF-9F80-47DB-859A-7113923D8D0B}">
      <dgm:prSet/>
      <dgm:spPr/>
      <dgm:t>
        <a:bodyPr/>
        <a:lstStyle/>
        <a:p>
          <a:endParaRPr lang="en-US"/>
        </a:p>
      </dgm:t>
    </dgm:pt>
    <dgm:pt modelId="{1D86C1A8-27BC-490B-AD8D-532C91DEE806}" type="sibTrans" cxnId="{D58168AF-9F80-47DB-859A-7113923D8D0B}">
      <dgm:prSet/>
      <dgm:spPr/>
      <dgm:t>
        <a:bodyPr/>
        <a:lstStyle/>
        <a:p>
          <a:endParaRPr lang="en-US"/>
        </a:p>
      </dgm:t>
    </dgm:pt>
    <dgm:pt modelId="{951857D9-65B9-4064-B35A-E63131F22EAC}">
      <dgm:prSet/>
      <dgm:spPr/>
      <dgm:t>
        <a:bodyPr/>
        <a:lstStyle/>
        <a:p>
          <a:r>
            <a:rPr lang="en-GB"/>
            <a:t>Slide 20                     Top&amp; Bottom 5 Ratings by Ownership</a:t>
          </a:r>
          <a:endParaRPr lang="en-US"/>
        </a:p>
      </dgm:t>
    </dgm:pt>
    <dgm:pt modelId="{47AE1EDC-263D-424A-8E83-C5AAEF6892CA}" type="parTrans" cxnId="{00FA3AB3-3734-4CCB-B08C-71A63A37B82B}">
      <dgm:prSet/>
      <dgm:spPr/>
      <dgm:t>
        <a:bodyPr/>
        <a:lstStyle/>
        <a:p>
          <a:endParaRPr lang="en-US"/>
        </a:p>
      </dgm:t>
    </dgm:pt>
    <dgm:pt modelId="{8BCF9139-9744-4C61-8972-F0D8475091C8}" type="sibTrans" cxnId="{00FA3AB3-3734-4CCB-B08C-71A63A37B82B}">
      <dgm:prSet/>
      <dgm:spPr/>
      <dgm:t>
        <a:bodyPr/>
        <a:lstStyle/>
        <a:p>
          <a:endParaRPr lang="en-US"/>
        </a:p>
      </dgm:t>
    </dgm:pt>
    <dgm:pt modelId="{D677CE17-C46B-42B0-B7D0-37107D005E47}">
      <dgm:prSet/>
      <dgm:spPr/>
      <dgm:t>
        <a:bodyPr/>
        <a:lstStyle/>
        <a:p>
          <a:r>
            <a:rPr lang="en-GB"/>
            <a:t>Slide 21                     Top &amp; Bottom 5 Salaries by Type of ownership</a:t>
          </a:r>
          <a:endParaRPr lang="en-US"/>
        </a:p>
      </dgm:t>
    </dgm:pt>
    <dgm:pt modelId="{1017B991-2267-42FA-A04D-4C4B01CC47F7}" type="parTrans" cxnId="{99C31F2C-44C4-4180-AEDE-822DB6B07205}">
      <dgm:prSet/>
      <dgm:spPr/>
      <dgm:t>
        <a:bodyPr/>
        <a:lstStyle/>
        <a:p>
          <a:endParaRPr lang="en-US"/>
        </a:p>
      </dgm:t>
    </dgm:pt>
    <dgm:pt modelId="{277E6F23-71E4-4C65-A551-E777E63589EF}" type="sibTrans" cxnId="{99C31F2C-44C4-4180-AEDE-822DB6B07205}">
      <dgm:prSet/>
      <dgm:spPr/>
      <dgm:t>
        <a:bodyPr/>
        <a:lstStyle/>
        <a:p>
          <a:endParaRPr lang="en-US"/>
        </a:p>
      </dgm:t>
    </dgm:pt>
    <dgm:pt modelId="{D2E1DF55-D78C-4D54-AD57-9B5DCEEE7639}">
      <dgm:prSet/>
      <dgm:spPr/>
      <dgm:t>
        <a:bodyPr/>
        <a:lstStyle/>
        <a:p>
          <a:r>
            <a:rPr lang="en-GB" dirty="0"/>
            <a:t>Slide 22-24              Observations and  Conclusion</a:t>
          </a:r>
          <a:endParaRPr lang="en-US" dirty="0"/>
        </a:p>
      </dgm:t>
    </dgm:pt>
    <dgm:pt modelId="{3F2F04CF-8CC3-4E29-8E8B-EBA54C0FA28C}" type="parTrans" cxnId="{B289B1E8-A0C2-434B-8539-FE7F146B254D}">
      <dgm:prSet/>
      <dgm:spPr/>
      <dgm:t>
        <a:bodyPr/>
        <a:lstStyle/>
        <a:p>
          <a:endParaRPr lang="en-US"/>
        </a:p>
      </dgm:t>
    </dgm:pt>
    <dgm:pt modelId="{FEB4132C-ABD5-4AA2-A709-A576C0E380EF}" type="sibTrans" cxnId="{B289B1E8-A0C2-434B-8539-FE7F146B254D}">
      <dgm:prSet/>
      <dgm:spPr/>
      <dgm:t>
        <a:bodyPr/>
        <a:lstStyle/>
        <a:p>
          <a:endParaRPr lang="en-US"/>
        </a:p>
      </dgm:t>
    </dgm:pt>
    <dgm:pt modelId="{D50CEF2B-7C71-4068-9521-0F9C7DA1E914}" type="pres">
      <dgm:prSet presAssocID="{13C17487-4535-438C-B40D-ED0D751845CA}" presName="vert0" presStyleCnt="0">
        <dgm:presLayoutVars>
          <dgm:dir/>
          <dgm:animOne val="branch"/>
          <dgm:animLvl val="lvl"/>
        </dgm:presLayoutVars>
      </dgm:prSet>
      <dgm:spPr/>
    </dgm:pt>
    <dgm:pt modelId="{C0C0C8D1-B198-4EE8-81E4-56B81BBFD82A}" type="pres">
      <dgm:prSet presAssocID="{4536721E-AD5F-4548-AD34-A97FB01CB08F}" presName="thickLine" presStyleLbl="alignNode1" presStyleIdx="0" presStyleCnt="20"/>
      <dgm:spPr/>
    </dgm:pt>
    <dgm:pt modelId="{D53A8A2C-9A94-4227-98F1-340DD3BE356C}" type="pres">
      <dgm:prSet presAssocID="{4536721E-AD5F-4548-AD34-A97FB01CB08F}" presName="horz1" presStyleCnt="0"/>
      <dgm:spPr/>
    </dgm:pt>
    <dgm:pt modelId="{14628589-02FA-4BDD-82A9-D392B98A46DB}" type="pres">
      <dgm:prSet presAssocID="{4536721E-AD5F-4548-AD34-A97FB01CB08F}" presName="tx1" presStyleLbl="revTx" presStyleIdx="0" presStyleCnt="20"/>
      <dgm:spPr/>
    </dgm:pt>
    <dgm:pt modelId="{43E94CDB-D0DC-4597-B7E9-E9FFE514D863}" type="pres">
      <dgm:prSet presAssocID="{4536721E-AD5F-4548-AD34-A97FB01CB08F}" presName="vert1" presStyleCnt="0"/>
      <dgm:spPr/>
    </dgm:pt>
    <dgm:pt modelId="{D7532843-900C-423E-90D4-991ADE168A88}" type="pres">
      <dgm:prSet presAssocID="{5C7930D1-7BAD-4069-8F61-2E56B8211C34}" presName="thickLine" presStyleLbl="alignNode1" presStyleIdx="1" presStyleCnt="20"/>
      <dgm:spPr/>
    </dgm:pt>
    <dgm:pt modelId="{D941DA7F-5BF1-42F5-AD0D-9B9990CCB7C0}" type="pres">
      <dgm:prSet presAssocID="{5C7930D1-7BAD-4069-8F61-2E56B8211C34}" presName="horz1" presStyleCnt="0"/>
      <dgm:spPr/>
    </dgm:pt>
    <dgm:pt modelId="{5E71CEDC-ED68-43FB-8508-CA5AFEFF7668}" type="pres">
      <dgm:prSet presAssocID="{5C7930D1-7BAD-4069-8F61-2E56B8211C34}" presName="tx1" presStyleLbl="revTx" presStyleIdx="1" presStyleCnt="20"/>
      <dgm:spPr/>
    </dgm:pt>
    <dgm:pt modelId="{D766BEF6-3230-4328-8BF8-6F0F45F8D617}" type="pres">
      <dgm:prSet presAssocID="{5C7930D1-7BAD-4069-8F61-2E56B8211C34}" presName="vert1" presStyleCnt="0"/>
      <dgm:spPr/>
    </dgm:pt>
    <dgm:pt modelId="{31149F4D-4A9E-458C-920F-CF7EFAAAC804}" type="pres">
      <dgm:prSet presAssocID="{1C75DB69-B087-4C27-A2C0-0F49CD29196E}" presName="thickLine" presStyleLbl="alignNode1" presStyleIdx="2" presStyleCnt="20"/>
      <dgm:spPr/>
    </dgm:pt>
    <dgm:pt modelId="{44AC459C-87BB-41DF-BF20-1FAD239894C1}" type="pres">
      <dgm:prSet presAssocID="{1C75DB69-B087-4C27-A2C0-0F49CD29196E}" presName="horz1" presStyleCnt="0"/>
      <dgm:spPr/>
    </dgm:pt>
    <dgm:pt modelId="{94C9F029-B518-414E-91B0-DE5CC0367618}" type="pres">
      <dgm:prSet presAssocID="{1C75DB69-B087-4C27-A2C0-0F49CD29196E}" presName="tx1" presStyleLbl="revTx" presStyleIdx="2" presStyleCnt="20"/>
      <dgm:spPr/>
    </dgm:pt>
    <dgm:pt modelId="{161F6658-B2EE-4911-A4DD-026511277EDE}" type="pres">
      <dgm:prSet presAssocID="{1C75DB69-B087-4C27-A2C0-0F49CD29196E}" presName="vert1" presStyleCnt="0"/>
      <dgm:spPr/>
    </dgm:pt>
    <dgm:pt modelId="{0E817829-1C57-4DF8-B8B0-E6225FBA4792}" type="pres">
      <dgm:prSet presAssocID="{037B16B3-4523-49DC-8C2A-82B5EBCABBA8}" presName="thickLine" presStyleLbl="alignNode1" presStyleIdx="3" presStyleCnt="20"/>
      <dgm:spPr/>
    </dgm:pt>
    <dgm:pt modelId="{EED8AEFC-17F4-48E1-9135-0261F8166D1C}" type="pres">
      <dgm:prSet presAssocID="{037B16B3-4523-49DC-8C2A-82B5EBCABBA8}" presName="horz1" presStyleCnt="0"/>
      <dgm:spPr/>
    </dgm:pt>
    <dgm:pt modelId="{47254987-30A9-488A-BC95-4769495CB4D5}" type="pres">
      <dgm:prSet presAssocID="{037B16B3-4523-49DC-8C2A-82B5EBCABBA8}" presName="tx1" presStyleLbl="revTx" presStyleIdx="3" presStyleCnt="20"/>
      <dgm:spPr/>
    </dgm:pt>
    <dgm:pt modelId="{E97F9295-77D9-4AE5-8114-2A427405C448}" type="pres">
      <dgm:prSet presAssocID="{037B16B3-4523-49DC-8C2A-82B5EBCABBA8}" presName="vert1" presStyleCnt="0"/>
      <dgm:spPr/>
    </dgm:pt>
    <dgm:pt modelId="{54FB757D-22C3-4DA6-8896-B7168C1244BE}" type="pres">
      <dgm:prSet presAssocID="{AD0B8AF7-C7D7-4CBA-BD78-E223EBA4A06E}" presName="thickLine" presStyleLbl="alignNode1" presStyleIdx="4" presStyleCnt="20"/>
      <dgm:spPr/>
    </dgm:pt>
    <dgm:pt modelId="{D0FBC5C2-9829-4872-A06A-5B34512855D3}" type="pres">
      <dgm:prSet presAssocID="{AD0B8AF7-C7D7-4CBA-BD78-E223EBA4A06E}" presName="horz1" presStyleCnt="0"/>
      <dgm:spPr/>
    </dgm:pt>
    <dgm:pt modelId="{7E907AA5-81DD-4B1B-A0C3-ED519BC1D97D}" type="pres">
      <dgm:prSet presAssocID="{AD0B8AF7-C7D7-4CBA-BD78-E223EBA4A06E}" presName="tx1" presStyleLbl="revTx" presStyleIdx="4" presStyleCnt="20"/>
      <dgm:spPr/>
    </dgm:pt>
    <dgm:pt modelId="{914AF203-A92D-479B-809C-95468888854C}" type="pres">
      <dgm:prSet presAssocID="{AD0B8AF7-C7D7-4CBA-BD78-E223EBA4A06E}" presName="vert1" presStyleCnt="0"/>
      <dgm:spPr/>
    </dgm:pt>
    <dgm:pt modelId="{38968C60-CCF8-4522-B807-27A7980AA128}" type="pres">
      <dgm:prSet presAssocID="{F70F33B1-83FD-4A55-B7A2-BC2E5605CD63}" presName="thickLine" presStyleLbl="alignNode1" presStyleIdx="5" presStyleCnt="20"/>
      <dgm:spPr/>
    </dgm:pt>
    <dgm:pt modelId="{507D701A-A6A9-49BE-B16E-A6CE6A8FA433}" type="pres">
      <dgm:prSet presAssocID="{F70F33B1-83FD-4A55-B7A2-BC2E5605CD63}" presName="horz1" presStyleCnt="0"/>
      <dgm:spPr/>
    </dgm:pt>
    <dgm:pt modelId="{C0E4548D-3F4A-4B9F-9801-B6EB3C9B413F}" type="pres">
      <dgm:prSet presAssocID="{F70F33B1-83FD-4A55-B7A2-BC2E5605CD63}" presName="tx1" presStyleLbl="revTx" presStyleIdx="5" presStyleCnt="20"/>
      <dgm:spPr/>
    </dgm:pt>
    <dgm:pt modelId="{668EE7AC-3D92-4D07-99E1-8B8AB24BC875}" type="pres">
      <dgm:prSet presAssocID="{F70F33B1-83FD-4A55-B7A2-BC2E5605CD63}" presName="vert1" presStyleCnt="0"/>
      <dgm:spPr/>
    </dgm:pt>
    <dgm:pt modelId="{629B4651-7346-425F-B51D-1BE4327082C6}" type="pres">
      <dgm:prSet presAssocID="{5FE24276-1A3C-4F41-AFEB-AB4C47BD17C9}" presName="thickLine" presStyleLbl="alignNode1" presStyleIdx="6" presStyleCnt="20"/>
      <dgm:spPr/>
    </dgm:pt>
    <dgm:pt modelId="{E52DF862-76DB-4FB4-B564-D4A387682CA4}" type="pres">
      <dgm:prSet presAssocID="{5FE24276-1A3C-4F41-AFEB-AB4C47BD17C9}" presName="horz1" presStyleCnt="0"/>
      <dgm:spPr/>
    </dgm:pt>
    <dgm:pt modelId="{FEF860BD-E158-4D11-ACB8-8F91D98D052D}" type="pres">
      <dgm:prSet presAssocID="{5FE24276-1A3C-4F41-AFEB-AB4C47BD17C9}" presName="tx1" presStyleLbl="revTx" presStyleIdx="6" presStyleCnt="20"/>
      <dgm:spPr/>
    </dgm:pt>
    <dgm:pt modelId="{00B406DF-47FF-44A5-AEE5-A6400EA45883}" type="pres">
      <dgm:prSet presAssocID="{5FE24276-1A3C-4F41-AFEB-AB4C47BD17C9}" presName="vert1" presStyleCnt="0"/>
      <dgm:spPr/>
    </dgm:pt>
    <dgm:pt modelId="{50D94AA5-633B-472A-B7EC-EBA81E8DD8CE}" type="pres">
      <dgm:prSet presAssocID="{6BBB7C73-B5E2-4996-B3EE-29FCCF58BAA7}" presName="thickLine" presStyleLbl="alignNode1" presStyleIdx="7" presStyleCnt="20"/>
      <dgm:spPr/>
    </dgm:pt>
    <dgm:pt modelId="{7D82E69E-39D3-41CA-A8C2-7A774A31570B}" type="pres">
      <dgm:prSet presAssocID="{6BBB7C73-B5E2-4996-B3EE-29FCCF58BAA7}" presName="horz1" presStyleCnt="0"/>
      <dgm:spPr/>
    </dgm:pt>
    <dgm:pt modelId="{2079FBAF-4425-46AD-A8F2-894164ED9D2F}" type="pres">
      <dgm:prSet presAssocID="{6BBB7C73-B5E2-4996-B3EE-29FCCF58BAA7}" presName="tx1" presStyleLbl="revTx" presStyleIdx="7" presStyleCnt="20"/>
      <dgm:spPr/>
    </dgm:pt>
    <dgm:pt modelId="{C60491B6-7506-4F48-8E09-DA96A5968AC8}" type="pres">
      <dgm:prSet presAssocID="{6BBB7C73-B5E2-4996-B3EE-29FCCF58BAA7}" presName="vert1" presStyleCnt="0"/>
      <dgm:spPr/>
    </dgm:pt>
    <dgm:pt modelId="{A7128C35-5450-42F2-85AB-44D361CC0865}" type="pres">
      <dgm:prSet presAssocID="{B8D7203C-FF03-4A9A-8AAC-E8A661596838}" presName="thickLine" presStyleLbl="alignNode1" presStyleIdx="8" presStyleCnt="20"/>
      <dgm:spPr/>
    </dgm:pt>
    <dgm:pt modelId="{D2739C37-FB73-4E4B-94CF-2A36D703414B}" type="pres">
      <dgm:prSet presAssocID="{B8D7203C-FF03-4A9A-8AAC-E8A661596838}" presName="horz1" presStyleCnt="0"/>
      <dgm:spPr/>
    </dgm:pt>
    <dgm:pt modelId="{8060A5C7-9304-484E-AF97-FA4FA3D984E0}" type="pres">
      <dgm:prSet presAssocID="{B8D7203C-FF03-4A9A-8AAC-E8A661596838}" presName="tx1" presStyleLbl="revTx" presStyleIdx="8" presStyleCnt="20"/>
      <dgm:spPr/>
    </dgm:pt>
    <dgm:pt modelId="{017F86BA-9B81-41C8-BAAA-A9D3C7DB829A}" type="pres">
      <dgm:prSet presAssocID="{B8D7203C-FF03-4A9A-8AAC-E8A661596838}" presName="vert1" presStyleCnt="0"/>
      <dgm:spPr/>
    </dgm:pt>
    <dgm:pt modelId="{8AAB8FD8-815F-411F-9A2D-D8DF7FC86E2E}" type="pres">
      <dgm:prSet presAssocID="{C57B967D-3BD6-48A5-A1D2-B17E00E78FED}" presName="thickLine" presStyleLbl="alignNode1" presStyleIdx="9" presStyleCnt="20"/>
      <dgm:spPr/>
    </dgm:pt>
    <dgm:pt modelId="{DCE030B3-3A21-449E-9BC0-8FEAE23DE9FF}" type="pres">
      <dgm:prSet presAssocID="{C57B967D-3BD6-48A5-A1D2-B17E00E78FED}" presName="horz1" presStyleCnt="0"/>
      <dgm:spPr/>
    </dgm:pt>
    <dgm:pt modelId="{F337CB13-3823-433F-BCAA-DF48931AFA4A}" type="pres">
      <dgm:prSet presAssocID="{C57B967D-3BD6-48A5-A1D2-B17E00E78FED}" presName="tx1" presStyleLbl="revTx" presStyleIdx="9" presStyleCnt="20"/>
      <dgm:spPr/>
    </dgm:pt>
    <dgm:pt modelId="{DF5C43C4-BE8F-4072-BC59-8B1A9CC2B6C4}" type="pres">
      <dgm:prSet presAssocID="{C57B967D-3BD6-48A5-A1D2-B17E00E78FED}" presName="vert1" presStyleCnt="0"/>
      <dgm:spPr/>
    </dgm:pt>
    <dgm:pt modelId="{AD9FA0C0-57B3-478D-BE52-62C1D8E6C0AC}" type="pres">
      <dgm:prSet presAssocID="{D256F915-C1C6-430E-9730-BD5FE83E5F52}" presName="thickLine" presStyleLbl="alignNode1" presStyleIdx="10" presStyleCnt="20"/>
      <dgm:spPr/>
    </dgm:pt>
    <dgm:pt modelId="{818296DE-00AA-4D9D-A679-A886F87CB87C}" type="pres">
      <dgm:prSet presAssocID="{D256F915-C1C6-430E-9730-BD5FE83E5F52}" presName="horz1" presStyleCnt="0"/>
      <dgm:spPr/>
    </dgm:pt>
    <dgm:pt modelId="{227D0D14-849D-4D75-B30F-FA2CBE83EA26}" type="pres">
      <dgm:prSet presAssocID="{D256F915-C1C6-430E-9730-BD5FE83E5F52}" presName="tx1" presStyleLbl="revTx" presStyleIdx="10" presStyleCnt="20"/>
      <dgm:spPr/>
    </dgm:pt>
    <dgm:pt modelId="{ED09A4C0-F12B-470B-AD8C-E1AF72CE01A8}" type="pres">
      <dgm:prSet presAssocID="{D256F915-C1C6-430E-9730-BD5FE83E5F52}" presName="vert1" presStyleCnt="0"/>
      <dgm:spPr/>
    </dgm:pt>
    <dgm:pt modelId="{EF8A8F02-EFEE-4042-8355-482BFF848AFF}" type="pres">
      <dgm:prSet presAssocID="{C36C01E3-6946-4B47-8E84-8605109AA679}" presName="thickLine" presStyleLbl="alignNode1" presStyleIdx="11" presStyleCnt="20"/>
      <dgm:spPr/>
    </dgm:pt>
    <dgm:pt modelId="{83646077-7C0E-4A6F-9775-81A5795EA800}" type="pres">
      <dgm:prSet presAssocID="{C36C01E3-6946-4B47-8E84-8605109AA679}" presName="horz1" presStyleCnt="0"/>
      <dgm:spPr/>
    </dgm:pt>
    <dgm:pt modelId="{92081852-1D03-459A-BAAC-3516C309FCAB}" type="pres">
      <dgm:prSet presAssocID="{C36C01E3-6946-4B47-8E84-8605109AA679}" presName="tx1" presStyleLbl="revTx" presStyleIdx="11" presStyleCnt="20"/>
      <dgm:spPr/>
    </dgm:pt>
    <dgm:pt modelId="{4CAA85BF-3591-42DB-8FE8-008AAF0B89C0}" type="pres">
      <dgm:prSet presAssocID="{C36C01E3-6946-4B47-8E84-8605109AA679}" presName="vert1" presStyleCnt="0"/>
      <dgm:spPr/>
    </dgm:pt>
    <dgm:pt modelId="{EDEA87EB-F2A2-4BC3-B678-5191171C50A9}" type="pres">
      <dgm:prSet presAssocID="{3E5C6AF6-CB00-4F97-85CA-F81C08A802B2}" presName="thickLine" presStyleLbl="alignNode1" presStyleIdx="12" presStyleCnt="20"/>
      <dgm:spPr/>
    </dgm:pt>
    <dgm:pt modelId="{07B92173-BE07-4E60-9126-C9E33F17567E}" type="pres">
      <dgm:prSet presAssocID="{3E5C6AF6-CB00-4F97-85CA-F81C08A802B2}" presName="horz1" presStyleCnt="0"/>
      <dgm:spPr/>
    </dgm:pt>
    <dgm:pt modelId="{AAFA5A9C-75B2-4317-A15B-AF389962FC3C}" type="pres">
      <dgm:prSet presAssocID="{3E5C6AF6-CB00-4F97-85CA-F81C08A802B2}" presName="tx1" presStyleLbl="revTx" presStyleIdx="12" presStyleCnt="20"/>
      <dgm:spPr/>
    </dgm:pt>
    <dgm:pt modelId="{B2170675-EB4D-4AEB-BE52-43510C5FE25A}" type="pres">
      <dgm:prSet presAssocID="{3E5C6AF6-CB00-4F97-85CA-F81C08A802B2}" presName="vert1" presStyleCnt="0"/>
      <dgm:spPr/>
    </dgm:pt>
    <dgm:pt modelId="{8AEAD693-0A70-4657-AE1A-C200F792970F}" type="pres">
      <dgm:prSet presAssocID="{612B65F0-39A0-43A8-AD1F-C0D2BD54C8EB}" presName="thickLine" presStyleLbl="alignNode1" presStyleIdx="13" presStyleCnt="20"/>
      <dgm:spPr/>
    </dgm:pt>
    <dgm:pt modelId="{BB23E9BB-0EAC-4ED2-AE1D-4909D2B50C1F}" type="pres">
      <dgm:prSet presAssocID="{612B65F0-39A0-43A8-AD1F-C0D2BD54C8EB}" presName="horz1" presStyleCnt="0"/>
      <dgm:spPr/>
    </dgm:pt>
    <dgm:pt modelId="{70F9575C-4AA4-4388-BC95-C17A97F37E45}" type="pres">
      <dgm:prSet presAssocID="{612B65F0-39A0-43A8-AD1F-C0D2BD54C8EB}" presName="tx1" presStyleLbl="revTx" presStyleIdx="13" presStyleCnt="20"/>
      <dgm:spPr/>
    </dgm:pt>
    <dgm:pt modelId="{8D41EB3F-9A51-47A4-B50F-C94DEC7F261A}" type="pres">
      <dgm:prSet presAssocID="{612B65F0-39A0-43A8-AD1F-C0D2BD54C8EB}" presName="vert1" presStyleCnt="0"/>
      <dgm:spPr/>
    </dgm:pt>
    <dgm:pt modelId="{A246BBD3-EE67-4CEB-A604-230B81365905}" type="pres">
      <dgm:prSet presAssocID="{D90EA188-1F0D-4F6E-B953-EB1523B0645B}" presName="thickLine" presStyleLbl="alignNode1" presStyleIdx="14" presStyleCnt="20"/>
      <dgm:spPr/>
    </dgm:pt>
    <dgm:pt modelId="{11C989BF-F2C2-4BFA-A5BF-4A57EB64902F}" type="pres">
      <dgm:prSet presAssocID="{D90EA188-1F0D-4F6E-B953-EB1523B0645B}" presName="horz1" presStyleCnt="0"/>
      <dgm:spPr/>
    </dgm:pt>
    <dgm:pt modelId="{79C528AD-B3E7-4AFD-B83C-74441E076352}" type="pres">
      <dgm:prSet presAssocID="{D90EA188-1F0D-4F6E-B953-EB1523B0645B}" presName="tx1" presStyleLbl="revTx" presStyleIdx="14" presStyleCnt="20"/>
      <dgm:spPr/>
    </dgm:pt>
    <dgm:pt modelId="{B42E148F-35FC-469E-82B3-7188540D9C6D}" type="pres">
      <dgm:prSet presAssocID="{D90EA188-1F0D-4F6E-B953-EB1523B0645B}" presName="vert1" presStyleCnt="0"/>
      <dgm:spPr/>
    </dgm:pt>
    <dgm:pt modelId="{3D4320BC-FCFE-4501-84B9-3E92E1C7D201}" type="pres">
      <dgm:prSet presAssocID="{A8FAA620-FD68-4B04-886C-A0C7B0F210D8}" presName="thickLine" presStyleLbl="alignNode1" presStyleIdx="15" presStyleCnt="20"/>
      <dgm:spPr/>
    </dgm:pt>
    <dgm:pt modelId="{C2CF291A-A65E-455C-9C95-4279406D2880}" type="pres">
      <dgm:prSet presAssocID="{A8FAA620-FD68-4B04-886C-A0C7B0F210D8}" presName="horz1" presStyleCnt="0"/>
      <dgm:spPr/>
    </dgm:pt>
    <dgm:pt modelId="{B536937E-2279-4C03-998D-DBE4E8B27589}" type="pres">
      <dgm:prSet presAssocID="{A8FAA620-FD68-4B04-886C-A0C7B0F210D8}" presName="tx1" presStyleLbl="revTx" presStyleIdx="15" presStyleCnt="20"/>
      <dgm:spPr/>
    </dgm:pt>
    <dgm:pt modelId="{0B9789E1-6B93-444C-96C4-BEE873481775}" type="pres">
      <dgm:prSet presAssocID="{A8FAA620-FD68-4B04-886C-A0C7B0F210D8}" presName="vert1" presStyleCnt="0"/>
      <dgm:spPr/>
    </dgm:pt>
    <dgm:pt modelId="{7DAA3EA1-0839-4EC4-85F6-CC4505943E58}" type="pres">
      <dgm:prSet presAssocID="{0F1C147B-D655-4D67-AEAC-AAF96E4B6FEB}" presName="thickLine" presStyleLbl="alignNode1" presStyleIdx="16" presStyleCnt="20"/>
      <dgm:spPr/>
    </dgm:pt>
    <dgm:pt modelId="{536D8EA1-748C-4D38-A266-EBAF79E7098A}" type="pres">
      <dgm:prSet presAssocID="{0F1C147B-D655-4D67-AEAC-AAF96E4B6FEB}" presName="horz1" presStyleCnt="0"/>
      <dgm:spPr/>
    </dgm:pt>
    <dgm:pt modelId="{92560982-1BD2-4D1E-B314-4DA259B1E3DA}" type="pres">
      <dgm:prSet presAssocID="{0F1C147B-D655-4D67-AEAC-AAF96E4B6FEB}" presName="tx1" presStyleLbl="revTx" presStyleIdx="16" presStyleCnt="20"/>
      <dgm:spPr/>
    </dgm:pt>
    <dgm:pt modelId="{30A999B9-E8E8-4083-885F-63599CBC9330}" type="pres">
      <dgm:prSet presAssocID="{0F1C147B-D655-4D67-AEAC-AAF96E4B6FEB}" presName="vert1" presStyleCnt="0"/>
      <dgm:spPr/>
    </dgm:pt>
    <dgm:pt modelId="{84965324-77F1-461E-9BB9-3FFA700DE14F}" type="pres">
      <dgm:prSet presAssocID="{951857D9-65B9-4064-B35A-E63131F22EAC}" presName="thickLine" presStyleLbl="alignNode1" presStyleIdx="17" presStyleCnt="20"/>
      <dgm:spPr/>
    </dgm:pt>
    <dgm:pt modelId="{BAE506BF-7911-42D6-BA39-2EA38A2925F1}" type="pres">
      <dgm:prSet presAssocID="{951857D9-65B9-4064-B35A-E63131F22EAC}" presName="horz1" presStyleCnt="0"/>
      <dgm:spPr/>
    </dgm:pt>
    <dgm:pt modelId="{E7777BC6-B830-4541-9663-8C9E5B704A1E}" type="pres">
      <dgm:prSet presAssocID="{951857D9-65B9-4064-B35A-E63131F22EAC}" presName="tx1" presStyleLbl="revTx" presStyleIdx="17" presStyleCnt="20"/>
      <dgm:spPr/>
    </dgm:pt>
    <dgm:pt modelId="{1FE02D2F-C8A3-4DDB-BA82-49D892F5DCAD}" type="pres">
      <dgm:prSet presAssocID="{951857D9-65B9-4064-B35A-E63131F22EAC}" presName="vert1" presStyleCnt="0"/>
      <dgm:spPr/>
    </dgm:pt>
    <dgm:pt modelId="{CB53D7FE-184F-48D8-8845-70E6F5CB60D2}" type="pres">
      <dgm:prSet presAssocID="{D677CE17-C46B-42B0-B7D0-37107D005E47}" presName="thickLine" presStyleLbl="alignNode1" presStyleIdx="18" presStyleCnt="20"/>
      <dgm:spPr/>
    </dgm:pt>
    <dgm:pt modelId="{671A5A06-F192-4C51-BA56-F51249988950}" type="pres">
      <dgm:prSet presAssocID="{D677CE17-C46B-42B0-B7D0-37107D005E47}" presName="horz1" presStyleCnt="0"/>
      <dgm:spPr/>
    </dgm:pt>
    <dgm:pt modelId="{3EDD2C3A-689D-4125-B153-F6FA5AE07C4D}" type="pres">
      <dgm:prSet presAssocID="{D677CE17-C46B-42B0-B7D0-37107D005E47}" presName="tx1" presStyleLbl="revTx" presStyleIdx="18" presStyleCnt="20"/>
      <dgm:spPr/>
    </dgm:pt>
    <dgm:pt modelId="{E02ACD2C-FBCC-4A79-9841-6575859B403B}" type="pres">
      <dgm:prSet presAssocID="{D677CE17-C46B-42B0-B7D0-37107D005E47}" presName="vert1" presStyleCnt="0"/>
      <dgm:spPr/>
    </dgm:pt>
    <dgm:pt modelId="{6BF68FBB-321C-473F-8A9F-8A562FEB3D01}" type="pres">
      <dgm:prSet presAssocID="{D2E1DF55-D78C-4D54-AD57-9B5DCEEE7639}" presName="thickLine" presStyleLbl="alignNode1" presStyleIdx="19" presStyleCnt="20"/>
      <dgm:spPr/>
    </dgm:pt>
    <dgm:pt modelId="{38EB21B9-4E22-4876-A09E-B3A708F4F42F}" type="pres">
      <dgm:prSet presAssocID="{D2E1DF55-D78C-4D54-AD57-9B5DCEEE7639}" presName="horz1" presStyleCnt="0"/>
      <dgm:spPr/>
    </dgm:pt>
    <dgm:pt modelId="{B06344AF-2DE8-4F0F-99C5-89CFB3527921}" type="pres">
      <dgm:prSet presAssocID="{D2E1DF55-D78C-4D54-AD57-9B5DCEEE7639}" presName="tx1" presStyleLbl="revTx" presStyleIdx="19" presStyleCnt="20"/>
      <dgm:spPr/>
    </dgm:pt>
    <dgm:pt modelId="{804C657A-7BD8-4EDD-9A86-7720E2395B74}" type="pres">
      <dgm:prSet presAssocID="{D2E1DF55-D78C-4D54-AD57-9B5DCEEE7639}" presName="vert1" presStyleCnt="0"/>
      <dgm:spPr/>
    </dgm:pt>
  </dgm:ptLst>
  <dgm:cxnLst>
    <dgm:cxn modelId="{3432E801-75B6-4528-B98C-B0555719D313}" type="presOf" srcId="{C57B967D-3BD6-48A5-A1D2-B17E00E78FED}" destId="{F337CB13-3823-433F-BCAA-DF48931AFA4A}" srcOrd="0" destOrd="0" presId="urn:microsoft.com/office/officeart/2008/layout/LinedList"/>
    <dgm:cxn modelId="{36097A05-17F2-46EC-909B-4F7C17F1729B}" srcId="{13C17487-4535-438C-B40D-ED0D751845CA}" destId="{C36C01E3-6946-4B47-8E84-8605109AA679}" srcOrd="11" destOrd="0" parTransId="{749DAD76-066B-4CEC-84F6-9F7B585855C3}" sibTransId="{D52904AF-B915-4334-8F7C-DF058185D2AA}"/>
    <dgm:cxn modelId="{2E62A208-6CBA-4021-A485-9BFE4CEBB94F}" type="presOf" srcId="{5C7930D1-7BAD-4069-8F61-2E56B8211C34}" destId="{5E71CEDC-ED68-43FB-8508-CA5AFEFF7668}" srcOrd="0" destOrd="0" presId="urn:microsoft.com/office/officeart/2008/layout/LinedList"/>
    <dgm:cxn modelId="{A861CE09-0913-4355-BA5E-61669AC1B3FA}" type="presOf" srcId="{5FE24276-1A3C-4F41-AFEB-AB4C47BD17C9}" destId="{FEF860BD-E158-4D11-ACB8-8F91D98D052D}" srcOrd="0" destOrd="0" presId="urn:microsoft.com/office/officeart/2008/layout/LinedList"/>
    <dgm:cxn modelId="{F70B8E14-43E7-40A6-97AB-970CAB16A207}" srcId="{13C17487-4535-438C-B40D-ED0D751845CA}" destId="{B8D7203C-FF03-4A9A-8AAC-E8A661596838}" srcOrd="8" destOrd="0" parTransId="{FF4CA8FA-9588-409E-B689-9C95DF4F65A7}" sibTransId="{96267C01-C64B-4F2D-9E3B-4730B57BC79A}"/>
    <dgm:cxn modelId="{A5FA301B-13B0-4EF2-BB54-55EC4A07A67E}" srcId="{13C17487-4535-438C-B40D-ED0D751845CA}" destId="{1C75DB69-B087-4C27-A2C0-0F49CD29196E}" srcOrd="2" destOrd="0" parTransId="{C5772B03-E905-48A9-81AC-64D784F3B8B5}" sibTransId="{5A1B443A-4F5B-4E13-9A1A-A72808A19E75}"/>
    <dgm:cxn modelId="{F785731E-5619-4DAB-8B2F-4E0ECFDA8C48}" type="presOf" srcId="{D90EA188-1F0D-4F6E-B953-EB1523B0645B}" destId="{79C528AD-B3E7-4AFD-B83C-74441E076352}" srcOrd="0" destOrd="0" presId="urn:microsoft.com/office/officeart/2008/layout/LinedList"/>
    <dgm:cxn modelId="{9B9AC21E-32FF-4658-AC67-45F97C6C2EFB}" srcId="{13C17487-4535-438C-B40D-ED0D751845CA}" destId="{037B16B3-4523-49DC-8C2A-82B5EBCABBA8}" srcOrd="3" destOrd="0" parTransId="{DFA8E7FC-553E-4BDD-9702-269DD340B008}" sibTransId="{3956CADF-6255-48B7-9A79-FDC6F9F4BF2B}"/>
    <dgm:cxn modelId="{2B208823-E63C-4286-9708-ED5DC0A5217D}" srcId="{13C17487-4535-438C-B40D-ED0D751845CA}" destId="{612B65F0-39A0-43A8-AD1F-C0D2BD54C8EB}" srcOrd="13" destOrd="0" parTransId="{B5CFEFDC-B80E-459C-8FFE-A002142EF4D9}" sibTransId="{D10150C3-CAD3-4E66-95E5-26C04E706D94}"/>
    <dgm:cxn modelId="{99C31F2C-44C4-4180-AEDE-822DB6B07205}" srcId="{13C17487-4535-438C-B40D-ED0D751845CA}" destId="{D677CE17-C46B-42B0-B7D0-37107D005E47}" srcOrd="18" destOrd="0" parTransId="{1017B991-2267-42FA-A04D-4C4B01CC47F7}" sibTransId="{277E6F23-71E4-4C65-A551-E777E63589EF}"/>
    <dgm:cxn modelId="{7E43C132-CE9D-4690-A68B-363BA2D06389}" type="presOf" srcId="{612B65F0-39A0-43A8-AD1F-C0D2BD54C8EB}" destId="{70F9575C-4AA4-4388-BC95-C17A97F37E45}" srcOrd="0" destOrd="0" presId="urn:microsoft.com/office/officeart/2008/layout/LinedList"/>
    <dgm:cxn modelId="{7C1B485D-4EF5-43F6-B9BC-FE7EF7C7DD1D}" srcId="{13C17487-4535-438C-B40D-ED0D751845CA}" destId="{C57B967D-3BD6-48A5-A1D2-B17E00E78FED}" srcOrd="9" destOrd="0" parTransId="{2B3C22BC-90EA-421B-B666-2D2D062461D8}" sibTransId="{E18C7D24-63A5-4C24-9F36-C45C474D564F}"/>
    <dgm:cxn modelId="{65D6EB44-B9C5-4224-B1D9-6284B150BF68}" type="presOf" srcId="{6BBB7C73-B5E2-4996-B3EE-29FCCF58BAA7}" destId="{2079FBAF-4425-46AD-A8F2-894164ED9D2F}" srcOrd="0" destOrd="0" presId="urn:microsoft.com/office/officeart/2008/layout/LinedList"/>
    <dgm:cxn modelId="{49EA8745-C4FD-42B7-8BBF-CD7D3F9FCDDE}" srcId="{13C17487-4535-438C-B40D-ED0D751845CA}" destId="{F70F33B1-83FD-4A55-B7A2-BC2E5605CD63}" srcOrd="5" destOrd="0" parTransId="{5AAFAB75-6D05-481B-A5E7-4D03DC8019A7}" sibTransId="{A39378F1-D3FD-4341-BD96-91EA014A1D18}"/>
    <dgm:cxn modelId="{C80C3146-CBC1-4DD6-89D3-01BC6AB6A09C}" srcId="{13C17487-4535-438C-B40D-ED0D751845CA}" destId="{5FE24276-1A3C-4F41-AFEB-AB4C47BD17C9}" srcOrd="6" destOrd="0" parTransId="{2239D745-951B-4C1D-A645-5764697A8441}" sibTransId="{060FFB36-0D81-46C8-87DD-FA99E36C49CB}"/>
    <dgm:cxn modelId="{60861B49-1407-41B9-B7FA-634067FC28DE}" type="presOf" srcId="{037B16B3-4523-49DC-8C2A-82B5EBCABBA8}" destId="{47254987-30A9-488A-BC95-4769495CB4D5}" srcOrd="0" destOrd="0" presId="urn:microsoft.com/office/officeart/2008/layout/LinedList"/>
    <dgm:cxn modelId="{FD3D1C49-BE3F-4F96-AD9B-E8617DB30CAD}" type="presOf" srcId="{A8FAA620-FD68-4B04-886C-A0C7B0F210D8}" destId="{B536937E-2279-4C03-998D-DBE4E8B27589}" srcOrd="0" destOrd="0" presId="urn:microsoft.com/office/officeart/2008/layout/LinedList"/>
    <dgm:cxn modelId="{3D45784E-9CA8-44A0-80D5-DB99AAA66811}" type="presOf" srcId="{0F1C147B-D655-4D67-AEAC-AAF96E4B6FEB}" destId="{92560982-1BD2-4D1E-B314-4DA259B1E3DA}" srcOrd="0" destOrd="0" presId="urn:microsoft.com/office/officeart/2008/layout/LinedList"/>
    <dgm:cxn modelId="{DEB11F51-2933-45FB-B8B6-4ACD86EE8747}" srcId="{13C17487-4535-438C-B40D-ED0D751845CA}" destId="{6BBB7C73-B5E2-4996-B3EE-29FCCF58BAA7}" srcOrd="7" destOrd="0" parTransId="{BF1C291E-7223-4ACC-878F-4537A18E0943}" sibTransId="{5725D6F8-BA2A-4C48-B7CA-F81826315C99}"/>
    <dgm:cxn modelId="{46D6B778-1064-4E11-A2BA-4AD18C2B5970}" srcId="{13C17487-4535-438C-B40D-ED0D751845CA}" destId="{D256F915-C1C6-430E-9730-BD5FE83E5F52}" srcOrd="10" destOrd="0" parTransId="{DD9D6FF2-1E19-4433-9198-08A049A709EB}" sibTransId="{3785FD43-BF0A-4FE9-B5BA-E5E25EE45A7C}"/>
    <dgm:cxn modelId="{BF25057E-142F-47F6-B5DC-C7D35A12CEBC}" type="presOf" srcId="{F70F33B1-83FD-4A55-B7A2-BC2E5605CD63}" destId="{C0E4548D-3F4A-4B9F-9801-B6EB3C9B413F}" srcOrd="0" destOrd="0" presId="urn:microsoft.com/office/officeart/2008/layout/LinedList"/>
    <dgm:cxn modelId="{93FBED81-62EC-4D7F-A9F1-6F58C42A3B8B}" type="presOf" srcId="{951857D9-65B9-4064-B35A-E63131F22EAC}" destId="{E7777BC6-B830-4541-9663-8C9E5B704A1E}" srcOrd="0" destOrd="0" presId="urn:microsoft.com/office/officeart/2008/layout/LinedList"/>
    <dgm:cxn modelId="{EBE91A82-12B1-4E59-8DB0-1DBB56E45DD9}" type="presOf" srcId="{4536721E-AD5F-4548-AD34-A97FB01CB08F}" destId="{14628589-02FA-4BDD-82A9-D392B98A46DB}" srcOrd="0" destOrd="0" presId="urn:microsoft.com/office/officeart/2008/layout/LinedList"/>
    <dgm:cxn modelId="{8788208A-76B2-4AA4-A8F6-3EFFFE2DE892}" srcId="{13C17487-4535-438C-B40D-ED0D751845CA}" destId="{AD0B8AF7-C7D7-4CBA-BD78-E223EBA4A06E}" srcOrd="4" destOrd="0" parTransId="{F0E86DBF-02BF-4031-95B3-C90BC72582BB}" sibTransId="{C7DDEF28-4745-43DA-BC7D-CC678B71A106}"/>
    <dgm:cxn modelId="{2F810F96-9C0C-42A6-9B23-00F1D997B535}" type="presOf" srcId="{3E5C6AF6-CB00-4F97-85CA-F81C08A802B2}" destId="{AAFA5A9C-75B2-4317-A15B-AF389962FC3C}" srcOrd="0" destOrd="0" presId="urn:microsoft.com/office/officeart/2008/layout/LinedList"/>
    <dgm:cxn modelId="{D1BB729D-7E25-42AD-836A-79965BEAC8F2}" srcId="{13C17487-4535-438C-B40D-ED0D751845CA}" destId="{A8FAA620-FD68-4B04-886C-A0C7B0F210D8}" srcOrd="15" destOrd="0" parTransId="{B14B9897-9132-480F-8F3A-5525B520B5E7}" sibTransId="{8F12B6D0-A1A7-43DD-AAC3-144B6998C9B2}"/>
    <dgm:cxn modelId="{33DB969F-31E1-446D-9CFB-5DA298575EFF}" srcId="{13C17487-4535-438C-B40D-ED0D751845CA}" destId="{4536721E-AD5F-4548-AD34-A97FB01CB08F}" srcOrd="0" destOrd="0" parTransId="{5522F374-AE8B-4703-BC9E-083473BB7A37}" sibTransId="{31C871E0-CA78-4A17-834C-53499A798D0C}"/>
    <dgm:cxn modelId="{00F973A1-4EC3-4D1F-93A7-F06811C7CED6}" type="presOf" srcId="{D256F915-C1C6-430E-9730-BD5FE83E5F52}" destId="{227D0D14-849D-4D75-B30F-FA2CBE83EA26}" srcOrd="0" destOrd="0" presId="urn:microsoft.com/office/officeart/2008/layout/LinedList"/>
    <dgm:cxn modelId="{D58168AF-9F80-47DB-859A-7113923D8D0B}" srcId="{13C17487-4535-438C-B40D-ED0D751845CA}" destId="{0F1C147B-D655-4D67-AEAC-AAF96E4B6FEB}" srcOrd="16" destOrd="0" parTransId="{EB6DB06E-FB9F-4B2B-8D7E-FC6C5D50AC53}" sibTransId="{1D86C1A8-27BC-490B-AD8D-532C91DEE806}"/>
    <dgm:cxn modelId="{1D5D8BAF-1831-4F13-B06E-7FF323002EF3}" type="presOf" srcId="{AD0B8AF7-C7D7-4CBA-BD78-E223EBA4A06E}" destId="{7E907AA5-81DD-4B1B-A0C3-ED519BC1D97D}" srcOrd="0" destOrd="0" presId="urn:microsoft.com/office/officeart/2008/layout/LinedList"/>
    <dgm:cxn modelId="{00FA3AB3-3734-4CCB-B08C-71A63A37B82B}" srcId="{13C17487-4535-438C-B40D-ED0D751845CA}" destId="{951857D9-65B9-4064-B35A-E63131F22EAC}" srcOrd="17" destOrd="0" parTransId="{47AE1EDC-263D-424A-8E83-C5AAEF6892CA}" sibTransId="{8BCF9139-9744-4C61-8972-F0D8475091C8}"/>
    <dgm:cxn modelId="{969DFAB8-1B20-422B-A040-5F3A0A0B3558}" type="presOf" srcId="{C36C01E3-6946-4B47-8E84-8605109AA679}" destId="{92081852-1D03-459A-BAAC-3516C309FCAB}" srcOrd="0" destOrd="0" presId="urn:microsoft.com/office/officeart/2008/layout/LinedList"/>
    <dgm:cxn modelId="{4D660FC6-6425-47EA-B5FA-BD4604BA4D16}" srcId="{13C17487-4535-438C-B40D-ED0D751845CA}" destId="{5C7930D1-7BAD-4069-8F61-2E56B8211C34}" srcOrd="1" destOrd="0" parTransId="{99987B7F-3387-4F0D-A270-F85355B4EDBE}" sibTransId="{EE81267C-574B-4B09-97F2-A2087AF94B56}"/>
    <dgm:cxn modelId="{554704DC-3BF9-4144-B6C2-419E29A84324}" srcId="{13C17487-4535-438C-B40D-ED0D751845CA}" destId="{3E5C6AF6-CB00-4F97-85CA-F81C08A802B2}" srcOrd="12" destOrd="0" parTransId="{A30228E5-4AE4-4724-A23E-DFF741BC8293}" sibTransId="{E4FCA28A-730F-4C76-B94D-92C439E58F92}"/>
    <dgm:cxn modelId="{B289B1E8-A0C2-434B-8539-FE7F146B254D}" srcId="{13C17487-4535-438C-B40D-ED0D751845CA}" destId="{D2E1DF55-D78C-4D54-AD57-9B5DCEEE7639}" srcOrd="19" destOrd="0" parTransId="{3F2F04CF-8CC3-4E29-8E8B-EBA54C0FA28C}" sibTransId="{FEB4132C-ABD5-4AA2-A709-A576C0E380EF}"/>
    <dgm:cxn modelId="{83CAF9EA-43E9-4D25-BDA4-D58E1607BEDF}" type="presOf" srcId="{13C17487-4535-438C-B40D-ED0D751845CA}" destId="{D50CEF2B-7C71-4068-9521-0F9C7DA1E914}" srcOrd="0" destOrd="0" presId="urn:microsoft.com/office/officeart/2008/layout/LinedList"/>
    <dgm:cxn modelId="{310062EB-9EDF-4AD8-B8D5-3AFA6F867D35}" srcId="{13C17487-4535-438C-B40D-ED0D751845CA}" destId="{D90EA188-1F0D-4F6E-B953-EB1523B0645B}" srcOrd="14" destOrd="0" parTransId="{C329BAD9-0BE4-4C2A-99F8-860B6C7E7035}" sibTransId="{AFE4D386-3A81-41F5-BC0F-8E2C60625F06}"/>
    <dgm:cxn modelId="{23A3C4EF-FDE8-4737-9A46-8CF442A48D0E}" type="presOf" srcId="{1C75DB69-B087-4C27-A2C0-0F49CD29196E}" destId="{94C9F029-B518-414E-91B0-DE5CC0367618}" srcOrd="0" destOrd="0" presId="urn:microsoft.com/office/officeart/2008/layout/LinedList"/>
    <dgm:cxn modelId="{2C8F24F1-DD14-410F-A09F-45D68876540C}" type="presOf" srcId="{B8D7203C-FF03-4A9A-8AAC-E8A661596838}" destId="{8060A5C7-9304-484E-AF97-FA4FA3D984E0}" srcOrd="0" destOrd="0" presId="urn:microsoft.com/office/officeart/2008/layout/LinedList"/>
    <dgm:cxn modelId="{70B9F7F1-9DEF-445A-8CA0-83CF1057B595}" type="presOf" srcId="{D2E1DF55-D78C-4D54-AD57-9B5DCEEE7639}" destId="{B06344AF-2DE8-4F0F-99C5-89CFB3527921}" srcOrd="0" destOrd="0" presId="urn:microsoft.com/office/officeart/2008/layout/LinedList"/>
    <dgm:cxn modelId="{CB9667F2-FC89-46E3-A584-CE32CA133B8E}" type="presOf" srcId="{D677CE17-C46B-42B0-B7D0-37107D005E47}" destId="{3EDD2C3A-689D-4125-B153-F6FA5AE07C4D}" srcOrd="0" destOrd="0" presId="urn:microsoft.com/office/officeart/2008/layout/LinedList"/>
    <dgm:cxn modelId="{BC79A91B-B3BF-40BD-83BE-81E6236141F5}" type="presParOf" srcId="{D50CEF2B-7C71-4068-9521-0F9C7DA1E914}" destId="{C0C0C8D1-B198-4EE8-81E4-56B81BBFD82A}" srcOrd="0" destOrd="0" presId="urn:microsoft.com/office/officeart/2008/layout/LinedList"/>
    <dgm:cxn modelId="{97952A6A-D8DF-4CA7-B403-8837195909E5}" type="presParOf" srcId="{D50CEF2B-7C71-4068-9521-0F9C7DA1E914}" destId="{D53A8A2C-9A94-4227-98F1-340DD3BE356C}" srcOrd="1" destOrd="0" presId="urn:microsoft.com/office/officeart/2008/layout/LinedList"/>
    <dgm:cxn modelId="{F476F7DE-D832-4624-865C-88637D68C5AE}" type="presParOf" srcId="{D53A8A2C-9A94-4227-98F1-340DD3BE356C}" destId="{14628589-02FA-4BDD-82A9-D392B98A46DB}" srcOrd="0" destOrd="0" presId="urn:microsoft.com/office/officeart/2008/layout/LinedList"/>
    <dgm:cxn modelId="{D8676EA4-1567-4F66-B5A5-9E55BF5000F8}" type="presParOf" srcId="{D53A8A2C-9A94-4227-98F1-340DD3BE356C}" destId="{43E94CDB-D0DC-4597-B7E9-E9FFE514D863}" srcOrd="1" destOrd="0" presId="urn:microsoft.com/office/officeart/2008/layout/LinedList"/>
    <dgm:cxn modelId="{07FBF64D-3C1D-49B8-9E5A-B2488D06EE35}" type="presParOf" srcId="{D50CEF2B-7C71-4068-9521-0F9C7DA1E914}" destId="{D7532843-900C-423E-90D4-991ADE168A88}" srcOrd="2" destOrd="0" presId="urn:microsoft.com/office/officeart/2008/layout/LinedList"/>
    <dgm:cxn modelId="{FC1DA4DF-FE49-4CE8-A81A-0ECB258987D4}" type="presParOf" srcId="{D50CEF2B-7C71-4068-9521-0F9C7DA1E914}" destId="{D941DA7F-5BF1-42F5-AD0D-9B9990CCB7C0}" srcOrd="3" destOrd="0" presId="urn:microsoft.com/office/officeart/2008/layout/LinedList"/>
    <dgm:cxn modelId="{A5A303AB-F9D8-4634-BA10-DDAFFBAAE431}" type="presParOf" srcId="{D941DA7F-5BF1-42F5-AD0D-9B9990CCB7C0}" destId="{5E71CEDC-ED68-43FB-8508-CA5AFEFF7668}" srcOrd="0" destOrd="0" presId="urn:microsoft.com/office/officeart/2008/layout/LinedList"/>
    <dgm:cxn modelId="{3230441A-6A08-4DE9-858E-B36C2729AAE9}" type="presParOf" srcId="{D941DA7F-5BF1-42F5-AD0D-9B9990CCB7C0}" destId="{D766BEF6-3230-4328-8BF8-6F0F45F8D617}" srcOrd="1" destOrd="0" presId="urn:microsoft.com/office/officeart/2008/layout/LinedList"/>
    <dgm:cxn modelId="{4DEEE82D-C12E-4715-BC07-1161EFF4289F}" type="presParOf" srcId="{D50CEF2B-7C71-4068-9521-0F9C7DA1E914}" destId="{31149F4D-4A9E-458C-920F-CF7EFAAAC804}" srcOrd="4" destOrd="0" presId="urn:microsoft.com/office/officeart/2008/layout/LinedList"/>
    <dgm:cxn modelId="{1E2C391F-730A-4C7C-ADFF-781A449FC326}" type="presParOf" srcId="{D50CEF2B-7C71-4068-9521-0F9C7DA1E914}" destId="{44AC459C-87BB-41DF-BF20-1FAD239894C1}" srcOrd="5" destOrd="0" presId="urn:microsoft.com/office/officeart/2008/layout/LinedList"/>
    <dgm:cxn modelId="{6510FAC7-8414-4A69-A6EB-5BACE5C76D96}" type="presParOf" srcId="{44AC459C-87BB-41DF-BF20-1FAD239894C1}" destId="{94C9F029-B518-414E-91B0-DE5CC0367618}" srcOrd="0" destOrd="0" presId="urn:microsoft.com/office/officeart/2008/layout/LinedList"/>
    <dgm:cxn modelId="{070B50D1-73B1-4F39-9331-60F00313B80D}" type="presParOf" srcId="{44AC459C-87BB-41DF-BF20-1FAD239894C1}" destId="{161F6658-B2EE-4911-A4DD-026511277EDE}" srcOrd="1" destOrd="0" presId="urn:microsoft.com/office/officeart/2008/layout/LinedList"/>
    <dgm:cxn modelId="{AF8FCA37-556F-410D-B8C5-69CDB890DEDD}" type="presParOf" srcId="{D50CEF2B-7C71-4068-9521-0F9C7DA1E914}" destId="{0E817829-1C57-4DF8-B8B0-E6225FBA4792}" srcOrd="6" destOrd="0" presId="urn:microsoft.com/office/officeart/2008/layout/LinedList"/>
    <dgm:cxn modelId="{DDEBF66C-A7CC-458A-BF82-4D636A77FCEE}" type="presParOf" srcId="{D50CEF2B-7C71-4068-9521-0F9C7DA1E914}" destId="{EED8AEFC-17F4-48E1-9135-0261F8166D1C}" srcOrd="7" destOrd="0" presId="urn:microsoft.com/office/officeart/2008/layout/LinedList"/>
    <dgm:cxn modelId="{EF88232A-3D24-4029-93C3-D8502F7FADFD}" type="presParOf" srcId="{EED8AEFC-17F4-48E1-9135-0261F8166D1C}" destId="{47254987-30A9-488A-BC95-4769495CB4D5}" srcOrd="0" destOrd="0" presId="urn:microsoft.com/office/officeart/2008/layout/LinedList"/>
    <dgm:cxn modelId="{43D6ED67-61E9-45F9-AFC6-BF3D12CF1ACB}" type="presParOf" srcId="{EED8AEFC-17F4-48E1-9135-0261F8166D1C}" destId="{E97F9295-77D9-4AE5-8114-2A427405C448}" srcOrd="1" destOrd="0" presId="urn:microsoft.com/office/officeart/2008/layout/LinedList"/>
    <dgm:cxn modelId="{4D189EC8-5D24-4ABA-BB75-18BA4F50AE0F}" type="presParOf" srcId="{D50CEF2B-7C71-4068-9521-0F9C7DA1E914}" destId="{54FB757D-22C3-4DA6-8896-B7168C1244BE}" srcOrd="8" destOrd="0" presId="urn:microsoft.com/office/officeart/2008/layout/LinedList"/>
    <dgm:cxn modelId="{3E335FB5-4E07-4D3C-8253-84C9D37D7449}" type="presParOf" srcId="{D50CEF2B-7C71-4068-9521-0F9C7DA1E914}" destId="{D0FBC5C2-9829-4872-A06A-5B34512855D3}" srcOrd="9" destOrd="0" presId="urn:microsoft.com/office/officeart/2008/layout/LinedList"/>
    <dgm:cxn modelId="{B01BF46A-9DBB-4E04-AF5C-F903CB5B228C}" type="presParOf" srcId="{D0FBC5C2-9829-4872-A06A-5B34512855D3}" destId="{7E907AA5-81DD-4B1B-A0C3-ED519BC1D97D}" srcOrd="0" destOrd="0" presId="urn:microsoft.com/office/officeart/2008/layout/LinedList"/>
    <dgm:cxn modelId="{32AA0FF0-BEBD-4D27-8562-FE0DC237E4B3}" type="presParOf" srcId="{D0FBC5C2-9829-4872-A06A-5B34512855D3}" destId="{914AF203-A92D-479B-809C-95468888854C}" srcOrd="1" destOrd="0" presId="urn:microsoft.com/office/officeart/2008/layout/LinedList"/>
    <dgm:cxn modelId="{0EBA749C-5CF2-437B-A4CB-843A4AFFC078}" type="presParOf" srcId="{D50CEF2B-7C71-4068-9521-0F9C7DA1E914}" destId="{38968C60-CCF8-4522-B807-27A7980AA128}" srcOrd="10" destOrd="0" presId="urn:microsoft.com/office/officeart/2008/layout/LinedList"/>
    <dgm:cxn modelId="{B97AA2D7-20F7-4EA4-89C3-FA38EE53AC5D}" type="presParOf" srcId="{D50CEF2B-7C71-4068-9521-0F9C7DA1E914}" destId="{507D701A-A6A9-49BE-B16E-A6CE6A8FA433}" srcOrd="11" destOrd="0" presId="urn:microsoft.com/office/officeart/2008/layout/LinedList"/>
    <dgm:cxn modelId="{2F2BDED2-0BF2-4C04-90A1-0A25579E6200}" type="presParOf" srcId="{507D701A-A6A9-49BE-B16E-A6CE6A8FA433}" destId="{C0E4548D-3F4A-4B9F-9801-B6EB3C9B413F}" srcOrd="0" destOrd="0" presId="urn:microsoft.com/office/officeart/2008/layout/LinedList"/>
    <dgm:cxn modelId="{D723E91F-B7DF-4FE8-844E-FAE462B8DE14}" type="presParOf" srcId="{507D701A-A6A9-49BE-B16E-A6CE6A8FA433}" destId="{668EE7AC-3D92-4D07-99E1-8B8AB24BC875}" srcOrd="1" destOrd="0" presId="urn:microsoft.com/office/officeart/2008/layout/LinedList"/>
    <dgm:cxn modelId="{4252FB05-97E9-409C-9F03-CAAADA71683B}" type="presParOf" srcId="{D50CEF2B-7C71-4068-9521-0F9C7DA1E914}" destId="{629B4651-7346-425F-B51D-1BE4327082C6}" srcOrd="12" destOrd="0" presId="urn:microsoft.com/office/officeart/2008/layout/LinedList"/>
    <dgm:cxn modelId="{A6E20C68-3C49-4F5B-8533-B4DF38CF9EF8}" type="presParOf" srcId="{D50CEF2B-7C71-4068-9521-0F9C7DA1E914}" destId="{E52DF862-76DB-4FB4-B564-D4A387682CA4}" srcOrd="13" destOrd="0" presId="urn:microsoft.com/office/officeart/2008/layout/LinedList"/>
    <dgm:cxn modelId="{283F86AE-7AAE-4701-82E0-6A2564C133EE}" type="presParOf" srcId="{E52DF862-76DB-4FB4-B564-D4A387682CA4}" destId="{FEF860BD-E158-4D11-ACB8-8F91D98D052D}" srcOrd="0" destOrd="0" presId="urn:microsoft.com/office/officeart/2008/layout/LinedList"/>
    <dgm:cxn modelId="{BBE8C161-2495-4931-94E1-2B2BFC0F364A}" type="presParOf" srcId="{E52DF862-76DB-4FB4-B564-D4A387682CA4}" destId="{00B406DF-47FF-44A5-AEE5-A6400EA45883}" srcOrd="1" destOrd="0" presId="urn:microsoft.com/office/officeart/2008/layout/LinedList"/>
    <dgm:cxn modelId="{22040327-EA67-4818-9354-95F0013D274D}" type="presParOf" srcId="{D50CEF2B-7C71-4068-9521-0F9C7DA1E914}" destId="{50D94AA5-633B-472A-B7EC-EBA81E8DD8CE}" srcOrd="14" destOrd="0" presId="urn:microsoft.com/office/officeart/2008/layout/LinedList"/>
    <dgm:cxn modelId="{6D904C33-A9D7-421A-8CBC-1FA2D424B1CE}" type="presParOf" srcId="{D50CEF2B-7C71-4068-9521-0F9C7DA1E914}" destId="{7D82E69E-39D3-41CA-A8C2-7A774A31570B}" srcOrd="15" destOrd="0" presId="urn:microsoft.com/office/officeart/2008/layout/LinedList"/>
    <dgm:cxn modelId="{9192410F-0712-4787-A21B-57B0C3DAA4CF}" type="presParOf" srcId="{7D82E69E-39D3-41CA-A8C2-7A774A31570B}" destId="{2079FBAF-4425-46AD-A8F2-894164ED9D2F}" srcOrd="0" destOrd="0" presId="urn:microsoft.com/office/officeart/2008/layout/LinedList"/>
    <dgm:cxn modelId="{4C879899-2CA5-449B-A429-CF801F252B66}" type="presParOf" srcId="{7D82E69E-39D3-41CA-A8C2-7A774A31570B}" destId="{C60491B6-7506-4F48-8E09-DA96A5968AC8}" srcOrd="1" destOrd="0" presId="urn:microsoft.com/office/officeart/2008/layout/LinedList"/>
    <dgm:cxn modelId="{4340EAC3-6A07-4BB6-AE62-24C64FC8B0F2}" type="presParOf" srcId="{D50CEF2B-7C71-4068-9521-0F9C7DA1E914}" destId="{A7128C35-5450-42F2-85AB-44D361CC0865}" srcOrd="16" destOrd="0" presId="urn:microsoft.com/office/officeart/2008/layout/LinedList"/>
    <dgm:cxn modelId="{6EB9B78C-EDBC-4F54-AD44-4682819B261F}" type="presParOf" srcId="{D50CEF2B-7C71-4068-9521-0F9C7DA1E914}" destId="{D2739C37-FB73-4E4B-94CF-2A36D703414B}" srcOrd="17" destOrd="0" presId="urn:microsoft.com/office/officeart/2008/layout/LinedList"/>
    <dgm:cxn modelId="{B4E240DB-5F07-473B-BAA8-622F0A95C688}" type="presParOf" srcId="{D2739C37-FB73-4E4B-94CF-2A36D703414B}" destId="{8060A5C7-9304-484E-AF97-FA4FA3D984E0}" srcOrd="0" destOrd="0" presId="urn:microsoft.com/office/officeart/2008/layout/LinedList"/>
    <dgm:cxn modelId="{7B115C0A-A159-4C14-9496-9F97E1E4FB3C}" type="presParOf" srcId="{D2739C37-FB73-4E4B-94CF-2A36D703414B}" destId="{017F86BA-9B81-41C8-BAAA-A9D3C7DB829A}" srcOrd="1" destOrd="0" presId="urn:microsoft.com/office/officeart/2008/layout/LinedList"/>
    <dgm:cxn modelId="{87A740AD-6D53-4603-A38E-EE984897C475}" type="presParOf" srcId="{D50CEF2B-7C71-4068-9521-0F9C7DA1E914}" destId="{8AAB8FD8-815F-411F-9A2D-D8DF7FC86E2E}" srcOrd="18" destOrd="0" presId="urn:microsoft.com/office/officeart/2008/layout/LinedList"/>
    <dgm:cxn modelId="{0C5118B1-FDAF-4E8A-8D80-88FB5A353C0E}" type="presParOf" srcId="{D50CEF2B-7C71-4068-9521-0F9C7DA1E914}" destId="{DCE030B3-3A21-449E-9BC0-8FEAE23DE9FF}" srcOrd="19" destOrd="0" presId="urn:microsoft.com/office/officeart/2008/layout/LinedList"/>
    <dgm:cxn modelId="{038E90B0-3A3C-47C3-A93C-5ABBA57F8EF7}" type="presParOf" srcId="{DCE030B3-3A21-449E-9BC0-8FEAE23DE9FF}" destId="{F337CB13-3823-433F-BCAA-DF48931AFA4A}" srcOrd="0" destOrd="0" presId="urn:microsoft.com/office/officeart/2008/layout/LinedList"/>
    <dgm:cxn modelId="{FE2287FF-CD9E-4FB0-A5BF-67E5DA2EDBA8}" type="presParOf" srcId="{DCE030B3-3A21-449E-9BC0-8FEAE23DE9FF}" destId="{DF5C43C4-BE8F-4072-BC59-8B1A9CC2B6C4}" srcOrd="1" destOrd="0" presId="urn:microsoft.com/office/officeart/2008/layout/LinedList"/>
    <dgm:cxn modelId="{99A0B910-7D2D-4374-AD92-EEECD4C6068B}" type="presParOf" srcId="{D50CEF2B-7C71-4068-9521-0F9C7DA1E914}" destId="{AD9FA0C0-57B3-478D-BE52-62C1D8E6C0AC}" srcOrd="20" destOrd="0" presId="urn:microsoft.com/office/officeart/2008/layout/LinedList"/>
    <dgm:cxn modelId="{C365A4CD-0AFB-4177-BF5B-A624CAE26FB5}" type="presParOf" srcId="{D50CEF2B-7C71-4068-9521-0F9C7DA1E914}" destId="{818296DE-00AA-4D9D-A679-A886F87CB87C}" srcOrd="21" destOrd="0" presId="urn:microsoft.com/office/officeart/2008/layout/LinedList"/>
    <dgm:cxn modelId="{94A822C0-FAF9-4E27-B62A-B9D79C79BB75}" type="presParOf" srcId="{818296DE-00AA-4D9D-A679-A886F87CB87C}" destId="{227D0D14-849D-4D75-B30F-FA2CBE83EA26}" srcOrd="0" destOrd="0" presId="urn:microsoft.com/office/officeart/2008/layout/LinedList"/>
    <dgm:cxn modelId="{34B13CF5-87B2-4469-9D08-EE834B267845}" type="presParOf" srcId="{818296DE-00AA-4D9D-A679-A886F87CB87C}" destId="{ED09A4C0-F12B-470B-AD8C-E1AF72CE01A8}" srcOrd="1" destOrd="0" presId="urn:microsoft.com/office/officeart/2008/layout/LinedList"/>
    <dgm:cxn modelId="{19F01F17-432F-4303-B889-1992E6AA0EC4}" type="presParOf" srcId="{D50CEF2B-7C71-4068-9521-0F9C7DA1E914}" destId="{EF8A8F02-EFEE-4042-8355-482BFF848AFF}" srcOrd="22" destOrd="0" presId="urn:microsoft.com/office/officeart/2008/layout/LinedList"/>
    <dgm:cxn modelId="{313C6E24-0CED-4F61-B63F-31641A678235}" type="presParOf" srcId="{D50CEF2B-7C71-4068-9521-0F9C7DA1E914}" destId="{83646077-7C0E-4A6F-9775-81A5795EA800}" srcOrd="23" destOrd="0" presId="urn:microsoft.com/office/officeart/2008/layout/LinedList"/>
    <dgm:cxn modelId="{22584370-A26E-45DD-B1F8-0CD9BA1A5810}" type="presParOf" srcId="{83646077-7C0E-4A6F-9775-81A5795EA800}" destId="{92081852-1D03-459A-BAAC-3516C309FCAB}" srcOrd="0" destOrd="0" presId="urn:microsoft.com/office/officeart/2008/layout/LinedList"/>
    <dgm:cxn modelId="{E08547C1-77A7-4F97-8BC6-AC97ECA0E6E7}" type="presParOf" srcId="{83646077-7C0E-4A6F-9775-81A5795EA800}" destId="{4CAA85BF-3591-42DB-8FE8-008AAF0B89C0}" srcOrd="1" destOrd="0" presId="urn:microsoft.com/office/officeart/2008/layout/LinedList"/>
    <dgm:cxn modelId="{6E826356-46B1-4772-A67D-BC35B1678D70}" type="presParOf" srcId="{D50CEF2B-7C71-4068-9521-0F9C7DA1E914}" destId="{EDEA87EB-F2A2-4BC3-B678-5191171C50A9}" srcOrd="24" destOrd="0" presId="urn:microsoft.com/office/officeart/2008/layout/LinedList"/>
    <dgm:cxn modelId="{E5AF84FB-08C0-4EF3-8C3C-2469B9DF789F}" type="presParOf" srcId="{D50CEF2B-7C71-4068-9521-0F9C7DA1E914}" destId="{07B92173-BE07-4E60-9126-C9E33F17567E}" srcOrd="25" destOrd="0" presId="urn:microsoft.com/office/officeart/2008/layout/LinedList"/>
    <dgm:cxn modelId="{A8081B13-6E6F-42B0-ADFD-21109E9611EA}" type="presParOf" srcId="{07B92173-BE07-4E60-9126-C9E33F17567E}" destId="{AAFA5A9C-75B2-4317-A15B-AF389962FC3C}" srcOrd="0" destOrd="0" presId="urn:microsoft.com/office/officeart/2008/layout/LinedList"/>
    <dgm:cxn modelId="{2CA1309B-0E83-45A5-86DD-08207B7EFB26}" type="presParOf" srcId="{07B92173-BE07-4E60-9126-C9E33F17567E}" destId="{B2170675-EB4D-4AEB-BE52-43510C5FE25A}" srcOrd="1" destOrd="0" presId="urn:microsoft.com/office/officeart/2008/layout/LinedList"/>
    <dgm:cxn modelId="{878BA49A-D92A-49D8-9CB4-7DC10C69F12B}" type="presParOf" srcId="{D50CEF2B-7C71-4068-9521-0F9C7DA1E914}" destId="{8AEAD693-0A70-4657-AE1A-C200F792970F}" srcOrd="26" destOrd="0" presId="urn:microsoft.com/office/officeart/2008/layout/LinedList"/>
    <dgm:cxn modelId="{3ED62B83-9D74-44CC-82EA-2C54212C9C48}" type="presParOf" srcId="{D50CEF2B-7C71-4068-9521-0F9C7DA1E914}" destId="{BB23E9BB-0EAC-4ED2-AE1D-4909D2B50C1F}" srcOrd="27" destOrd="0" presId="urn:microsoft.com/office/officeart/2008/layout/LinedList"/>
    <dgm:cxn modelId="{83F09A3C-2021-4426-8A13-558D454670A3}" type="presParOf" srcId="{BB23E9BB-0EAC-4ED2-AE1D-4909D2B50C1F}" destId="{70F9575C-4AA4-4388-BC95-C17A97F37E45}" srcOrd="0" destOrd="0" presId="urn:microsoft.com/office/officeart/2008/layout/LinedList"/>
    <dgm:cxn modelId="{CB192F8B-39D6-47A1-B43E-DD39BAFF21B7}" type="presParOf" srcId="{BB23E9BB-0EAC-4ED2-AE1D-4909D2B50C1F}" destId="{8D41EB3F-9A51-47A4-B50F-C94DEC7F261A}" srcOrd="1" destOrd="0" presId="urn:microsoft.com/office/officeart/2008/layout/LinedList"/>
    <dgm:cxn modelId="{4ED3E35A-0BFB-42A8-8277-BB7297E5837F}" type="presParOf" srcId="{D50CEF2B-7C71-4068-9521-0F9C7DA1E914}" destId="{A246BBD3-EE67-4CEB-A604-230B81365905}" srcOrd="28" destOrd="0" presId="urn:microsoft.com/office/officeart/2008/layout/LinedList"/>
    <dgm:cxn modelId="{C3594BC0-B87C-4622-935B-82F7708AC762}" type="presParOf" srcId="{D50CEF2B-7C71-4068-9521-0F9C7DA1E914}" destId="{11C989BF-F2C2-4BFA-A5BF-4A57EB64902F}" srcOrd="29" destOrd="0" presId="urn:microsoft.com/office/officeart/2008/layout/LinedList"/>
    <dgm:cxn modelId="{CEF1BFBE-B899-49D0-BC2D-7E6CEF8495B3}" type="presParOf" srcId="{11C989BF-F2C2-4BFA-A5BF-4A57EB64902F}" destId="{79C528AD-B3E7-4AFD-B83C-74441E076352}" srcOrd="0" destOrd="0" presId="urn:microsoft.com/office/officeart/2008/layout/LinedList"/>
    <dgm:cxn modelId="{95F00C37-7EE7-4B6A-B933-12227C9CF694}" type="presParOf" srcId="{11C989BF-F2C2-4BFA-A5BF-4A57EB64902F}" destId="{B42E148F-35FC-469E-82B3-7188540D9C6D}" srcOrd="1" destOrd="0" presId="urn:microsoft.com/office/officeart/2008/layout/LinedList"/>
    <dgm:cxn modelId="{CDCA381C-7320-4DDA-93A3-4898179B0A1D}" type="presParOf" srcId="{D50CEF2B-7C71-4068-9521-0F9C7DA1E914}" destId="{3D4320BC-FCFE-4501-84B9-3E92E1C7D201}" srcOrd="30" destOrd="0" presId="urn:microsoft.com/office/officeart/2008/layout/LinedList"/>
    <dgm:cxn modelId="{F9CAA4F0-AE9A-49EE-86B1-4A182E333ED7}" type="presParOf" srcId="{D50CEF2B-7C71-4068-9521-0F9C7DA1E914}" destId="{C2CF291A-A65E-455C-9C95-4279406D2880}" srcOrd="31" destOrd="0" presId="urn:microsoft.com/office/officeart/2008/layout/LinedList"/>
    <dgm:cxn modelId="{A7B3B132-F9D0-49EF-926E-108CF427AF2D}" type="presParOf" srcId="{C2CF291A-A65E-455C-9C95-4279406D2880}" destId="{B536937E-2279-4C03-998D-DBE4E8B27589}" srcOrd="0" destOrd="0" presId="urn:microsoft.com/office/officeart/2008/layout/LinedList"/>
    <dgm:cxn modelId="{103DC0E2-DA6C-462A-9EF2-D8A3EBCBA672}" type="presParOf" srcId="{C2CF291A-A65E-455C-9C95-4279406D2880}" destId="{0B9789E1-6B93-444C-96C4-BEE873481775}" srcOrd="1" destOrd="0" presId="urn:microsoft.com/office/officeart/2008/layout/LinedList"/>
    <dgm:cxn modelId="{8F84A8EE-2A1A-423E-A4CB-2E5D394C7C11}" type="presParOf" srcId="{D50CEF2B-7C71-4068-9521-0F9C7DA1E914}" destId="{7DAA3EA1-0839-4EC4-85F6-CC4505943E58}" srcOrd="32" destOrd="0" presId="urn:microsoft.com/office/officeart/2008/layout/LinedList"/>
    <dgm:cxn modelId="{A96DD9BD-3949-4516-9BBA-8F1AE93886E8}" type="presParOf" srcId="{D50CEF2B-7C71-4068-9521-0F9C7DA1E914}" destId="{536D8EA1-748C-4D38-A266-EBAF79E7098A}" srcOrd="33" destOrd="0" presId="urn:microsoft.com/office/officeart/2008/layout/LinedList"/>
    <dgm:cxn modelId="{7DB1C285-0903-44FF-A2DA-4AC525808B7F}" type="presParOf" srcId="{536D8EA1-748C-4D38-A266-EBAF79E7098A}" destId="{92560982-1BD2-4D1E-B314-4DA259B1E3DA}" srcOrd="0" destOrd="0" presId="urn:microsoft.com/office/officeart/2008/layout/LinedList"/>
    <dgm:cxn modelId="{AA95E68A-8490-4538-A314-B5936C65B7F2}" type="presParOf" srcId="{536D8EA1-748C-4D38-A266-EBAF79E7098A}" destId="{30A999B9-E8E8-4083-885F-63599CBC9330}" srcOrd="1" destOrd="0" presId="urn:microsoft.com/office/officeart/2008/layout/LinedList"/>
    <dgm:cxn modelId="{DF7B706C-1CF2-430E-BE80-F811BD2226E8}" type="presParOf" srcId="{D50CEF2B-7C71-4068-9521-0F9C7DA1E914}" destId="{84965324-77F1-461E-9BB9-3FFA700DE14F}" srcOrd="34" destOrd="0" presId="urn:microsoft.com/office/officeart/2008/layout/LinedList"/>
    <dgm:cxn modelId="{B23F2BCD-C90F-4F4F-8BFD-1FECAC26A81A}" type="presParOf" srcId="{D50CEF2B-7C71-4068-9521-0F9C7DA1E914}" destId="{BAE506BF-7911-42D6-BA39-2EA38A2925F1}" srcOrd="35" destOrd="0" presId="urn:microsoft.com/office/officeart/2008/layout/LinedList"/>
    <dgm:cxn modelId="{C1D82499-831A-4302-A5B1-5A48788612E3}" type="presParOf" srcId="{BAE506BF-7911-42D6-BA39-2EA38A2925F1}" destId="{E7777BC6-B830-4541-9663-8C9E5B704A1E}" srcOrd="0" destOrd="0" presId="urn:microsoft.com/office/officeart/2008/layout/LinedList"/>
    <dgm:cxn modelId="{458BE4C1-3B42-4A79-9BDF-80FA731E7A84}" type="presParOf" srcId="{BAE506BF-7911-42D6-BA39-2EA38A2925F1}" destId="{1FE02D2F-C8A3-4DDB-BA82-49D892F5DCAD}" srcOrd="1" destOrd="0" presId="urn:microsoft.com/office/officeart/2008/layout/LinedList"/>
    <dgm:cxn modelId="{4244C01B-2523-4917-B404-A60D471C2A97}" type="presParOf" srcId="{D50CEF2B-7C71-4068-9521-0F9C7DA1E914}" destId="{CB53D7FE-184F-48D8-8845-70E6F5CB60D2}" srcOrd="36" destOrd="0" presId="urn:microsoft.com/office/officeart/2008/layout/LinedList"/>
    <dgm:cxn modelId="{8BAF545B-95E5-4131-91F3-38B6845B1A00}" type="presParOf" srcId="{D50CEF2B-7C71-4068-9521-0F9C7DA1E914}" destId="{671A5A06-F192-4C51-BA56-F51249988950}" srcOrd="37" destOrd="0" presId="urn:microsoft.com/office/officeart/2008/layout/LinedList"/>
    <dgm:cxn modelId="{6FD91B37-D25C-41C4-B061-56AE78A393F1}" type="presParOf" srcId="{671A5A06-F192-4C51-BA56-F51249988950}" destId="{3EDD2C3A-689D-4125-B153-F6FA5AE07C4D}" srcOrd="0" destOrd="0" presId="urn:microsoft.com/office/officeart/2008/layout/LinedList"/>
    <dgm:cxn modelId="{5ECA84CC-C4A8-480D-B8FF-3ABFA2B72A12}" type="presParOf" srcId="{671A5A06-F192-4C51-BA56-F51249988950}" destId="{E02ACD2C-FBCC-4A79-9841-6575859B403B}" srcOrd="1" destOrd="0" presId="urn:microsoft.com/office/officeart/2008/layout/LinedList"/>
    <dgm:cxn modelId="{C73EE162-B641-45E4-9D70-1A22F9FB6134}" type="presParOf" srcId="{D50CEF2B-7C71-4068-9521-0F9C7DA1E914}" destId="{6BF68FBB-321C-473F-8A9F-8A562FEB3D01}" srcOrd="38" destOrd="0" presId="urn:microsoft.com/office/officeart/2008/layout/LinedList"/>
    <dgm:cxn modelId="{A94CB650-68BD-48EA-8F23-625D33B53053}" type="presParOf" srcId="{D50CEF2B-7C71-4068-9521-0F9C7DA1E914}" destId="{38EB21B9-4E22-4876-A09E-B3A708F4F42F}" srcOrd="39" destOrd="0" presId="urn:microsoft.com/office/officeart/2008/layout/LinedList"/>
    <dgm:cxn modelId="{383C18C6-6C4C-4AC3-B5CF-618CB8C0F39A}" type="presParOf" srcId="{38EB21B9-4E22-4876-A09E-B3A708F4F42F}" destId="{B06344AF-2DE8-4F0F-99C5-89CFB3527921}" srcOrd="0" destOrd="0" presId="urn:microsoft.com/office/officeart/2008/layout/LinedList"/>
    <dgm:cxn modelId="{2722BDF0-A9E0-465B-90EA-88CB6E7B5321}" type="presParOf" srcId="{38EB21B9-4E22-4876-A09E-B3A708F4F42F}" destId="{804C657A-7BD8-4EDD-9A86-7720E2395B7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C0C8D1-B198-4EE8-81E4-56B81BBFD82A}">
      <dsp:nvSpPr>
        <dsp:cNvPr id="0" name=""/>
        <dsp:cNvSpPr/>
      </dsp:nvSpPr>
      <dsp:spPr>
        <a:xfrm>
          <a:off x="0" y="663"/>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628589-02FA-4BDD-82A9-D392B98A46DB}">
      <dsp:nvSpPr>
        <dsp:cNvPr id="0" name=""/>
        <dsp:cNvSpPr/>
      </dsp:nvSpPr>
      <dsp:spPr>
        <a:xfrm>
          <a:off x="0" y="663"/>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3                  Overview</a:t>
          </a:r>
          <a:endParaRPr lang="en-US" sz="1200" kern="1200"/>
        </a:p>
      </dsp:txBody>
      <dsp:txXfrm>
        <a:off x="0" y="663"/>
        <a:ext cx="10515600" cy="271512"/>
      </dsp:txXfrm>
    </dsp:sp>
    <dsp:sp modelId="{D7532843-900C-423E-90D4-991ADE168A88}">
      <dsp:nvSpPr>
        <dsp:cNvPr id="0" name=""/>
        <dsp:cNvSpPr/>
      </dsp:nvSpPr>
      <dsp:spPr>
        <a:xfrm>
          <a:off x="0" y="272175"/>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71CEDC-ED68-43FB-8508-CA5AFEFF7668}">
      <dsp:nvSpPr>
        <dsp:cNvPr id="0" name=""/>
        <dsp:cNvSpPr/>
      </dsp:nvSpPr>
      <dsp:spPr>
        <a:xfrm>
          <a:off x="0" y="272175"/>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4                  Four Columns Display</a:t>
          </a:r>
          <a:endParaRPr lang="en-US" sz="1200" kern="1200"/>
        </a:p>
      </dsp:txBody>
      <dsp:txXfrm>
        <a:off x="0" y="272175"/>
        <a:ext cx="10515600" cy="271512"/>
      </dsp:txXfrm>
    </dsp:sp>
    <dsp:sp modelId="{31149F4D-4A9E-458C-920F-CF7EFAAAC804}">
      <dsp:nvSpPr>
        <dsp:cNvPr id="0" name=""/>
        <dsp:cNvSpPr/>
      </dsp:nvSpPr>
      <dsp:spPr>
        <a:xfrm>
          <a:off x="0" y="543688"/>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C9F029-B518-414E-91B0-DE5CC0367618}">
      <dsp:nvSpPr>
        <dsp:cNvPr id="0" name=""/>
        <dsp:cNvSpPr/>
      </dsp:nvSpPr>
      <dsp:spPr>
        <a:xfrm>
          <a:off x="0" y="543688"/>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5                  Top 20 Industries</a:t>
          </a:r>
          <a:endParaRPr lang="en-US" sz="1200" kern="1200"/>
        </a:p>
      </dsp:txBody>
      <dsp:txXfrm>
        <a:off x="0" y="543688"/>
        <a:ext cx="10515600" cy="271512"/>
      </dsp:txXfrm>
    </dsp:sp>
    <dsp:sp modelId="{0E817829-1C57-4DF8-B8B0-E6225FBA4792}">
      <dsp:nvSpPr>
        <dsp:cNvPr id="0" name=""/>
        <dsp:cNvSpPr/>
      </dsp:nvSpPr>
      <dsp:spPr>
        <a:xfrm>
          <a:off x="0" y="815200"/>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254987-30A9-488A-BC95-4769495CB4D5}">
      <dsp:nvSpPr>
        <dsp:cNvPr id="0" name=""/>
        <dsp:cNvSpPr/>
      </dsp:nvSpPr>
      <dsp:spPr>
        <a:xfrm>
          <a:off x="0" y="815200"/>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6                  Top 20 Sectors</a:t>
          </a:r>
          <a:endParaRPr lang="en-US" sz="1200" kern="1200"/>
        </a:p>
      </dsp:txBody>
      <dsp:txXfrm>
        <a:off x="0" y="815200"/>
        <a:ext cx="10515600" cy="271512"/>
      </dsp:txXfrm>
    </dsp:sp>
    <dsp:sp modelId="{54FB757D-22C3-4DA6-8896-B7168C1244BE}">
      <dsp:nvSpPr>
        <dsp:cNvPr id="0" name=""/>
        <dsp:cNvSpPr/>
      </dsp:nvSpPr>
      <dsp:spPr>
        <a:xfrm>
          <a:off x="0" y="1086713"/>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907AA5-81DD-4B1B-A0C3-ED519BC1D97D}">
      <dsp:nvSpPr>
        <dsp:cNvPr id="0" name=""/>
        <dsp:cNvSpPr/>
      </dsp:nvSpPr>
      <dsp:spPr>
        <a:xfrm>
          <a:off x="0" y="1086713"/>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7                  Top 20 Headquarters</a:t>
          </a:r>
          <a:endParaRPr lang="en-US" sz="1200" kern="1200"/>
        </a:p>
      </dsp:txBody>
      <dsp:txXfrm>
        <a:off x="0" y="1086713"/>
        <a:ext cx="10515600" cy="271512"/>
      </dsp:txXfrm>
    </dsp:sp>
    <dsp:sp modelId="{38968C60-CCF8-4522-B807-27A7980AA128}">
      <dsp:nvSpPr>
        <dsp:cNvPr id="0" name=""/>
        <dsp:cNvSpPr/>
      </dsp:nvSpPr>
      <dsp:spPr>
        <a:xfrm>
          <a:off x="0" y="1358226"/>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E4548D-3F4A-4B9F-9801-B6EB3C9B413F}">
      <dsp:nvSpPr>
        <dsp:cNvPr id="0" name=""/>
        <dsp:cNvSpPr/>
      </dsp:nvSpPr>
      <dsp:spPr>
        <a:xfrm>
          <a:off x="0" y="1358226"/>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8                  Top 15 Jobs on Rating</a:t>
          </a:r>
          <a:endParaRPr lang="en-US" sz="1200" kern="1200"/>
        </a:p>
      </dsp:txBody>
      <dsp:txXfrm>
        <a:off x="0" y="1358226"/>
        <a:ext cx="10515600" cy="271512"/>
      </dsp:txXfrm>
    </dsp:sp>
    <dsp:sp modelId="{629B4651-7346-425F-B51D-1BE4327082C6}">
      <dsp:nvSpPr>
        <dsp:cNvPr id="0" name=""/>
        <dsp:cNvSpPr/>
      </dsp:nvSpPr>
      <dsp:spPr>
        <a:xfrm>
          <a:off x="0" y="1629738"/>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F860BD-E158-4D11-ACB8-8F91D98D052D}">
      <dsp:nvSpPr>
        <dsp:cNvPr id="0" name=""/>
        <dsp:cNvSpPr/>
      </dsp:nvSpPr>
      <dsp:spPr>
        <a:xfrm>
          <a:off x="0" y="1629738"/>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9                  Top 15 jobs based on Rating under “Consulting” industry</a:t>
          </a:r>
          <a:endParaRPr lang="en-US" sz="1200" kern="1200"/>
        </a:p>
      </dsp:txBody>
      <dsp:txXfrm>
        <a:off x="0" y="1629738"/>
        <a:ext cx="10515600" cy="271512"/>
      </dsp:txXfrm>
    </dsp:sp>
    <dsp:sp modelId="{50D94AA5-633B-472A-B7EC-EBA81E8DD8CE}">
      <dsp:nvSpPr>
        <dsp:cNvPr id="0" name=""/>
        <dsp:cNvSpPr/>
      </dsp:nvSpPr>
      <dsp:spPr>
        <a:xfrm>
          <a:off x="0" y="1901251"/>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79FBAF-4425-46AD-A8F2-894164ED9D2F}">
      <dsp:nvSpPr>
        <dsp:cNvPr id="0" name=""/>
        <dsp:cNvSpPr/>
      </dsp:nvSpPr>
      <dsp:spPr>
        <a:xfrm>
          <a:off x="0" y="1901251"/>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Slide10                 Bottom 15 jobs based on Rating</a:t>
          </a:r>
          <a:endParaRPr lang="en-US" sz="1200" kern="1200"/>
        </a:p>
      </dsp:txBody>
      <dsp:txXfrm>
        <a:off x="0" y="1901251"/>
        <a:ext cx="10515600" cy="271512"/>
      </dsp:txXfrm>
    </dsp:sp>
    <dsp:sp modelId="{A7128C35-5450-42F2-85AB-44D361CC0865}">
      <dsp:nvSpPr>
        <dsp:cNvPr id="0" name=""/>
        <dsp:cNvSpPr/>
      </dsp:nvSpPr>
      <dsp:spPr>
        <a:xfrm>
          <a:off x="0" y="2172763"/>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060A5C7-9304-484E-AF97-FA4FA3D984E0}">
      <dsp:nvSpPr>
        <dsp:cNvPr id="0" name=""/>
        <dsp:cNvSpPr/>
      </dsp:nvSpPr>
      <dsp:spPr>
        <a:xfrm>
          <a:off x="0" y="2172763"/>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11                Top 10 Companies with rating greater than 3 and under industry “Consulting”   </a:t>
          </a:r>
          <a:endParaRPr lang="en-US" sz="1200" kern="1200"/>
        </a:p>
      </dsp:txBody>
      <dsp:txXfrm>
        <a:off x="0" y="2172763"/>
        <a:ext cx="10515600" cy="271512"/>
      </dsp:txXfrm>
    </dsp:sp>
    <dsp:sp modelId="{8AAB8FD8-815F-411F-9A2D-D8DF7FC86E2E}">
      <dsp:nvSpPr>
        <dsp:cNvPr id="0" name=""/>
        <dsp:cNvSpPr/>
      </dsp:nvSpPr>
      <dsp:spPr>
        <a:xfrm>
          <a:off x="0" y="2444276"/>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37CB13-3823-433F-BCAA-DF48931AFA4A}">
      <dsp:nvSpPr>
        <dsp:cNvPr id="0" name=""/>
        <dsp:cNvSpPr/>
      </dsp:nvSpPr>
      <dsp:spPr>
        <a:xfrm>
          <a:off x="0" y="2444276"/>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Slide12                 Top 10 Companies with rating greater than 3 and under “Energy” Industry</a:t>
          </a:r>
          <a:endParaRPr lang="en-US" sz="1200" kern="1200"/>
        </a:p>
      </dsp:txBody>
      <dsp:txXfrm>
        <a:off x="0" y="2444276"/>
        <a:ext cx="10515600" cy="271512"/>
      </dsp:txXfrm>
    </dsp:sp>
    <dsp:sp modelId="{AD9FA0C0-57B3-478D-BE52-62C1D8E6C0AC}">
      <dsp:nvSpPr>
        <dsp:cNvPr id="0" name=""/>
        <dsp:cNvSpPr/>
      </dsp:nvSpPr>
      <dsp:spPr>
        <a:xfrm>
          <a:off x="0" y="2715789"/>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7D0D14-849D-4D75-B30F-FA2CBE83EA26}">
      <dsp:nvSpPr>
        <dsp:cNvPr id="0" name=""/>
        <dsp:cNvSpPr/>
      </dsp:nvSpPr>
      <dsp:spPr>
        <a:xfrm>
          <a:off x="0" y="2715788"/>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13                 Top 10 Companies with rating greater than 3 and under “Accounting” Industry</a:t>
          </a:r>
          <a:endParaRPr lang="en-US" sz="1200" kern="1200"/>
        </a:p>
      </dsp:txBody>
      <dsp:txXfrm>
        <a:off x="0" y="2715788"/>
        <a:ext cx="10515600" cy="271512"/>
      </dsp:txXfrm>
    </dsp:sp>
    <dsp:sp modelId="{EF8A8F02-EFEE-4042-8355-482BFF848AFF}">
      <dsp:nvSpPr>
        <dsp:cNvPr id="0" name=""/>
        <dsp:cNvSpPr/>
      </dsp:nvSpPr>
      <dsp:spPr>
        <a:xfrm>
          <a:off x="0" y="2987301"/>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081852-1D03-459A-BAAC-3516C309FCAB}">
      <dsp:nvSpPr>
        <dsp:cNvPr id="0" name=""/>
        <dsp:cNvSpPr/>
      </dsp:nvSpPr>
      <dsp:spPr>
        <a:xfrm>
          <a:off x="0" y="2987301"/>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14                 </a:t>
          </a:r>
          <a:r>
            <a:rPr lang="en-US" sz="1200" kern="1200"/>
            <a:t>Top 5 sectors by Popularity (number of occurrence)</a:t>
          </a:r>
        </a:p>
      </dsp:txBody>
      <dsp:txXfrm>
        <a:off x="0" y="2987301"/>
        <a:ext cx="10515600" cy="271512"/>
      </dsp:txXfrm>
    </dsp:sp>
    <dsp:sp modelId="{EDEA87EB-F2A2-4BC3-B678-5191171C50A9}">
      <dsp:nvSpPr>
        <dsp:cNvPr id="0" name=""/>
        <dsp:cNvSpPr/>
      </dsp:nvSpPr>
      <dsp:spPr>
        <a:xfrm>
          <a:off x="0" y="3258814"/>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FA5A9C-75B2-4317-A15B-AF389962FC3C}">
      <dsp:nvSpPr>
        <dsp:cNvPr id="0" name=""/>
        <dsp:cNvSpPr/>
      </dsp:nvSpPr>
      <dsp:spPr>
        <a:xfrm>
          <a:off x="0" y="3258814"/>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15                  </a:t>
          </a:r>
          <a:r>
            <a:rPr lang="en-US" sz="1200" kern="1200"/>
            <a:t>Bottom 5 sectors by popularity (no of occurrence)</a:t>
          </a:r>
        </a:p>
      </dsp:txBody>
      <dsp:txXfrm>
        <a:off x="0" y="3258814"/>
        <a:ext cx="10515600" cy="271512"/>
      </dsp:txXfrm>
    </dsp:sp>
    <dsp:sp modelId="{8AEAD693-0A70-4657-AE1A-C200F792970F}">
      <dsp:nvSpPr>
        <dsp:cNvPr id="0" name=""/>
        <dsp:cNvSpPr/>
      </dsp:nvSpPr>
      <dsp:spPr>
        <a:xfrm>
          <a:off x="0" y="3530326"/>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F9575C-4AA4-4388-BC95-C17A97F37E45}">
      <dsp:nvSpPr>
        <dsp:cNvPr id="0" name=""/>
        <dsp:cNvSpPr/>
      </dsp:nvSpPr>
      <dsp:spPr>
        <a:xfrm>
          <a:off x="0" y="3530326"/>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16                  </a:t>
          </a:r>
          <a:r>
            <a:rPr lang="en-US" sz="1200" kern="1200"/>
            <a:t>plot of top 20 sectors by salary</a:t>
          </a:r>
        </a:p>
      </dsp:txBody>
      <dsp:txXfrm>
        <a:off x="0" y="3530326"/>
        <a:ext cx="10515600" cy="271512"/>
      </dsp:txXfrm>
    </dsp:sp>
    <dsp:sp modelId="{A246BBD3-EE67-4CEB-A604-230B81365905}">
      <dsp:nvSpPr>
        <dsp:cNvPr id="0" name=""/>
        <dsp:cNvSpPr/>
      </dsp:nvSpPr>
      <dsp:spPr>
        <a:xfrm>
          <a:off x="0" y="3801839"/>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9C528AD-B3E7-4AFD-B83C-74441E076352}">
      <dsp:nvSpPr>
        <dsp:cNvPr id="0" name=""/>
        <dsp:cNvSpPr/>
      </dsp:nvSpPr>
      <dsp:spPr>
        <a:xfrm>
          <a:off x="0" y="3801839"/>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17                    plot of bottom 5 sectors by salary</a:t>
          </a:r>
          <a:endParaRPr lang="en-US" sz="1200" kern="1200"/>
        </a:p>
      </dsp:txBody>
      <dsp:txXfrm>
        <a:off x="0" y="3801839"/>
        <a:ext cx="10515600" cy="271512"/>
      </dsp:txXfrm>
    </dsp:sp>
    <dsp:sp modelId="{3D4320BC-FCFE-4501-84B9-3E92E1C7D201}">
      <dsp:nvSpPr>
        <dsp:cNvPr id="0" name=""/>
        <dsp:cNvSpPr/>
      </dsp:nvSpPr>
      <dsp:spPr>
        <a:xfrm>
          <a:off x="0" y="4073351"/>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36937E-2279-4C03-998D-DBE4E8B27589}">
      <dsp:nvSpPr>
        <dsp:cNvPr id="0" name=""/>
        <dsp:cNvSpPr/>
      </dsp:nvSpPr>
      <dsp:spPr>
        <a:xfrm>
          <a:off x="0" y="4073351"/>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18                    plot of top 10 sectors by rating</a:t>
          </a:r>
          <a:endParaRPr lang="en-US" sz="1200" kern="1200"/>
        </a:p>
      </dsp:txBody>
      <dsp:txXfrm>
        <a:off x="0" y="4073351"/>
        <a:ext cx="10515600" cy="271512"/>
      </dsp:txXfrm>
    </dsp:sp>
    <dsp:sp modelId="{7DAA3EA1-0839-4EC4-85F6-CC4505943E58}">
      <dsp:nvSpPr>
        <dsp:cNvPr id="0" name=""/>
        <dsp:cNvSpPr/>
      </dsp:nvSpPr>
      <dsp:spPr>
        <a:xfrm>
          <a:off x="0" y="4344864"/>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560982-1BD2-4D1E-B314-4DA259B1E3DA}">
      <dsp:nvSpPr>
        <dsp:cNvPr id="0" name=""/>
        <dsp:cNvSpPr/>
      </dsp:nvSpPr>
      <dsp:spPr>
        <a:xfrm>
          <a:off x="0" y="4344864"/>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19                    Plot of 10 top &amp; least rated companies </a:t>
          </a:r>
          <a:endParaRPr lang="en-US" sz="1200" kern="1200"/>
        </a:p>
      </dsp:txBody>
      <dsp:txXfrm>
        <a:off x="0" y="4344864"/>
        <a:ext cx="10515600" cy="271512"/>
      </dsp:txXfrm>
    </dsp:sp>
    <dsp:sp modelId="{84965324-77F1-461E-9BB9-3FFA700DE14F}">
      <dsp:nvSpPr>
        <dsp:cNvPr id="0" name=""/>
        <dsp:cNvSpPr/>
      </dsp:nvSpPr>
      <dsp:spPr>
        <a:xfrm>
          <a:off x="0" y="4616377"/>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777BC6-B830-4541-9663-8C9E5B704A1E}">
      <dsp:nvSpPr>
        <dsp:cNvPr id="0" name=""/>
        <dsp:cNvSpPr/>
      </dsp:nvSpPr>
      <dsp:spPr>
        <a:xfrm>
          <a:off x="0" y="4616377"/>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20                     Top&amp; Bottom 5 Ratings by Ownership</a:t>
          </a:r>
          <a:endParaRPr lang="en-US" sz="1200" kern="1200"/>
        </a:p>
      </dsp:txBody>
      <dsp:txXfrm>
        <a:off x="0" y="4616377"/>
        <a:ext cx="10515600" cy="271512"/>
      </dsp:txXfrm>
    </dsp:sp>
    <dsp:sp modelId="{CB53D7FE-184F-48D8-8845-70E6F5CB60D2}">
      <dsp:nvSpPr>
        <dsp:cNvPr id="0" name=""/>
        <dsp:cNvSpPr/>
      </dsp:nvSpPr>
      <dsp:spPr>
        <a:xfrm>
          <a:off x="0" y="4887889"/>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DD2C3A-689D-4125-B153-F6FA5AE07C4D}">
      <dsp:nvSpPr>
        <dsp:cNvPr id="0" name=""/>
        <dsp:cNvSpPr/>
      </dsp:nvSpPr>
      <dsp:spPr>
        <a:xfrm>
          <a:off x="0" y="4887889"/>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a:t>Slide 21                     Top &amp; Bottom 5 Salaries by Type of ownership</a:t>
          </a:r>
          <a:endParaRPr lang="en-US" sz="1200" kern="1200"/>
        </a:p>
      </dsp:txBody>
      <dsp:txXfrm>
        <a:off x="0" y="4887889"/>
        <a:ext cx="10515600" cy="271512"/>
      </dsp:txXfrm>
    </dsp:sp>
    <dsp:sp modelId="{6BF68FBB-321C-473F-8A9F-8A562FEB3D01}">
      <dsp:nvSpPr>
        <dsp:cNvPr id="0" name=""/>
        <dsp:cNvSpPr/>
      </dsp:nvSpPr>
      <dsp:spPr>
        <a:xfrm>
          <a:off x="0" y="5159402"/>
          <a:ext cx="1051560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6344AF-2DE8-4F0F-99C5-89CFB3527921}">
      <dsp:nvSpPr>
        <dsp:cNvPr id="0" name=""/>
        <dsp:cNvSpPr/>
      </dsp:nvSpPr>
      <dsp:spPr>
        <a:xfrm>
          <a:off x="0" y="5159402"/>
          <a:ext cx="10515600" cy="271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GB" sz="1200" kern="1200" dirty="0"/>
            <a:t>Slide 22-24              Observations and  Conclusion</a:t>
          </a:r>
          <a:endParaRPr lang="en-US" sz="1200" kern="1200" dirty="0"/>
        </a:p>
      </dsp:txBody>
      <dsp:txXfrm>
        <a:off x="0" y="5159402"/>
        <a:ext cx="10515600" cy="27151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25A1C-1E6D-0FCC-4590-3DFA9BDB4F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G"/>
          </a:p>
        </p:txBody>
      </p:sp>
      <p:sp>
        <p:nvSpPr>
          <p:cNvPr id="3" name="Subtitle 2">
            <a:extLst>
              <a:ext uri="{FF2B5EF4-FFF2-40B4-BE49-F238E27FC236}">
                <a16:creationId xmlns:a16="http://schemas.microsoft.com/office/drawing/2014/main" id="{0FBFA4F3-D3A8-60DD-F2DC-9D13177017E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G"/>
          </a:p>
        </p:txBody>
      </p:sp>
      <p:sp>
        <p:nvSpPr>
          <p:cNvPr id="4" name="Date Placeholder 3">
            <a:extLst>
              <a:ext uri="{FF2B5EF4-FFF2-40B4-BE49-F238E27FC236}">
                <a16:creationId xmlns:a16="http://schemas.microsoft.com/office/drawing/2014/main" id="{0DDFADF9-A00D-F900-4342-CDE7CC14794E}"/>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5" name="Footer Placeholder 4">
            <a:extLst>
              <a:ext uri="{FF2B5EF4-FFF2-40B4-BE49-F238E27FC236}">
                <a16:creationId xmlns:a16="http://schemas.microsoft.com/office/drawing/2014/main" id="{D27BD6C6-91B0-3646-8724-F0D6A691C8AC}"/>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02A13894-CAFA-FF01-9240-32F00DB7E4ED}"/>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1597185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58D3F-262E-381A-60A0-A01A6D52621B}"/>
              </a:ext>
            </a:extLst>
          </p:cNvPr>
          <p:cNvSpPr>
            <a:spLocks noGrp="1"/>
          </p:cNvSpPr>
          <p:nvPr>
            <p:ph type="title"/>
          </p:nvPr>
        </p:nvSpPr>
        <p:spPr/>
        <p:txBody>
          <a:bodyPr/>
          <a:lstStyle/>
          <a:p>
            <a:r>
              <a:rPr lang="en-US"/>
              <a:t>Click to edit Master title style</a:t>
            </a:r>
            <a:endParaRPr lang="en-NG"/>
          </a:p>
        </p:txBody>
      </p:sp>
      <p:sp>
        <p:nvSpPr>
          <p:cNvPr id="3" name="Vertical Text Placeholder 2">
            <a:extLst>
              <a:ext uri="{FF2B5EF4-FFF2-40B4-BE49-F238E27FC236}">
                <a16:creationId xmlns:a16="http://schemas.microsoft.com/office/drawing/2014/main" id="{0C5DD47E-1DB0-FDB7-9BD3-EC7FCDD33D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8C5EFA0D-3707-CA99-0612-B9905BC8ABCA}"/>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5" name="Footer Placeholder 4">
            <a:extLst>
              <a:ext uri="{FF2B5EF4-FFF2-40B4-BE49-F238E27FC236}">
                <a16:creationId xmlns:a16="http://schemas.microsoft.com/office/drawing/2014/main" id="{3F30B7AD-4CDA-6C8C-790F-334AEA4DA2D0}"/>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7D495AE8-ECB3-2842-5383-592367195D77}"/>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294600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A08851-2E04-1505-C607-357339481A3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G"/>
          </a:p>
        </p:txBody>
      </p:sp>
      <p:sp>
        <p:nvSpPr>
          <p:cNvPr id="3" name="Vertical Text Placeholder 2">
            <a:extLst>
              <a:ext uri="{FF2B5EF4-FFF2-40B4-BE49-F238E27FC236}">
                <a16:creationId xmlns:a16="http://schemas.microsoft.com/office/drawing/2014/main" id="{C9E81CA7-1124-C045-95BC-6DFAF23074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67CEFF78-BAC4-EEF9-DA6B-65D047D66E7D}"/>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5" name="Footer Placeholder 4">
            <a:extLst>
              <a:ext uri="{FF2B5EF4-FFF2-40B4-BE49-F238E27FC236}">
                <a16:creationId xmlns:a16="http://schemas.microsoft.com/office/drawing/2014/main" id="{963FE697-547D-9C22-556D-8871ADF97306}"/>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5DDA1AFC-48CD-3421-EA2E-C751E814A94B}"/>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4241254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05E5D-1670-B984-913C-1FBF83CA448D}"/>
              </a:ext>
            </a:extLst>
          </p:cNvPr>
          <p:cNvSpPr>
            <a:spLocks noGrp="1"/>
          </p:cNvSpPr>
          <p:nvPr>
            <p:ph type="title"/>
          </p:nvPr>
        </p:nvSpPr>
        <p:spPr/>
        <p:txBody>
          <a:bodyPr/>
          <a:lstStyle/>
          <a:p>
            <a:r>
              <a:rPr lang="en-US"/>
              <a:t>Click to edit Master title style</a:t>
            </a:r>
            <a:endParaRPr lang="en-NG"/>
          </a:p>
        </p:txBody>
      </p:sp>
      <p:sp>
        <p:nvSpPr>
          <p:cNvPr id="3" name="Content Placeholder 2">
            <a:extLst>
              <a:ext uri="{FF2B5EF4-FFF2-40B4-BE49-F238E27FC236}">
                <a16:creationId xmlns:a16="http://schemas.microsoft.com/office/drawing/2014/main" id="{867F26BE-74B1-06DD-4023-B323BA38C9F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5BACD647-2A35-CE91-9169-256EB5D44747}"/>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5" name="Footer Placeholder 4">
            <a:extLst>
              <a:ext uri="{FF2B5EF4-FFF2-40B4-BE49-F238E27FC236}">
                <a16:creationId xmlns:a16="http://schemas.microsoft.com/office/drawing/2014/main" id="{29763D54-728A-E0BB-E1FA-F66DA577C0B4}"/>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355A62DE-FBB1-209F-C31B-52613C2A9D79}"/>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3011181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D72A8-0D1A-AF49-E3C9-1F06116E67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G"/>
          </a:p>
        </p:txBody>
      </p:sp>
      <p:sp>
        <p:nvSpPr>
          <p:cNvPr id="3" name="Text Placeholder 2">
            <a:extLst>
              <a:ext uri="{FF2B5EF4-FFF2-40B4-BE49-F238E27FC236}">
                <a16:creationId xmlns:a16="http://schemas.microsoft.com/office/drawing/2014/main" id="{1D8064B8-603D-EFD0-9863-C4A694DFA45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76ABED-713E-3F58-1293-E80B808FCBD8}"/>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5" name="Footer Placeholder 4">
            <a:extLst>
              <a:ext uri="{FF2B5EF4-FFF2-40B4-BE49-F238E27FC236}">
                <a16:creationId xmlns:a16="http://schemas.microsoft.com/office/drawing/2014/main" id="{BB89EC37-7AC0-EF6E-B5B3-FED0FEC99C95}"/>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16059D52-2BD4-F27C-FDA6-B7043A46372C}"/>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2786812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6490E-6074-D4DD-7BA7-90496F9E91E2}"/>
              </a:ext>
            </a:extLst>
          </p:cNvPr>
          <p:cNvSpPr>
            <a:spLocks noGrp="1"/>
          </p:cNvSpPr>
          <p:nvPr>
            <p:ph type="title"/>
          </p:nvPr>
        </p:nvSpPr>
        <p:spPr/>
        <p:txBody>
          <a:bodyPr/>
          <a:lstStyle/>
          <a:p>
            <a:r>
              <a:rPr lang="en-US"/>
              <a:t>Click to edit Master title style</a:t>
            </a:r>
            <a:endParaRPr lang="en-NG"/>
          </a:p>
        </p:txBody>
      </p:sp>
      <p:sp>
        <p:nvSpPr>
          <p:cNvPr id="3" name="Content Placeholder 2">
            <a:extLst>
              <a:ext uri="{FF2B5EF4-FFF2-40B4-BE49-F238E27FC236}">
                <a16:creationId xmlns:a16="http://schemas.microsoft.com/office/drawing/2014/main" id="{12975692-E10E-B8E7-E519-882461D60C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Content Placeholder 3">
            <a:extLst>
              <a:ext uri="{FF2B5EF4-FFF2-40B4-BE49-F238E27FC236}">
                <a16:creationId xmlns:a16="http://schemas.microsoft.com/office/drawing/2014/main" id="{6A3B20B3-E0CB-9CF5-9FF4-0FC8AE5C2E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5" name="Date Placeholder 4">
            <a:extLst>
              <a:ext uri="{FF2B5EF4-FFF2-40B4-BE49-F238E27FC236}">
                <a16:creationId xmlns:a16="http://schemas.microsoft.com/office/drawing/2014/main" id="{87D5BD8A-E979-C08D-4827-1BB32FCDA209}"/>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6" name="Footer Placeholder 5">
            <a:extLst>
              <a:ext uri="{FF2B5EF4-FFF2-40B4-BE49-F238E27FC236}">
                <a16:creationId xmlns:a16="http://schemas.microsoft.com/office/drawing/2014/main" id="{B6604F2B-530A-571F-EF5F-8D20D141833A}"/>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18D521A0-BD32-1871-0C3B-9ABF4BD92698}"/>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3218965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6BA13-8A71-2DA9-FEBC-39F747897B77}"/>
              </a:ext>
            </a:extLst>
          </p:cNvPr>
          <p:cNvSpPr>
            <a:spLocks noGrp="1"/>
          </p:cNvSpPr>
          <p:nvPr>
            <p:ph type="title"/>
          </p:nvPr>
        </p:nvSpPr>
        <p:spPr>
          <a:xfrm>
            <a:off x="839788" y="365125"/>
            <a:ext cx="10515600" cy="1325563"/>
          </a:xfrm>
        </p:spPr>
        <p:txBody>
          <a:bodyPr/>
          <a:lstStyle/>
          <a:p>
            <a:r>
              <a:rPr lang="en-US"/>
              <a:t>Click to edit Master title style</a:t>
            </a:r>
            <a:endParaRPr lang="en-NG"/>
          </a:p>
        </p:txBody>
      </p:sp>
      <p:sp>
        <p:nvSpPr>
          <p:cNvPr id="3" name="Text Placeholder 2">
            <a:extLst>
              <a:ext uri="{FF2B5EF4-FFF2-40B4-BE49-F238E27FC236}">
                <a16:creationId xmlns:a16="http://schemas.microsoft.com/office/drawing/2014/main" id="{EA278657-4920-DA5E-8555-DDC1D435E2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F137AF-5D9B-5E20-8D9C-8445442346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5" name="Text Placeholder 4">
            <a:extLst>
              <a:ext uri="{FF2B5EF4-FFF2-40B4-BE49-F238E27FC236}">
                <a16:creationId xmlns:a16="http://schemas.microsoft.com/office/drawing/2014/main" id="{8B85E13C-2231-E482-1748-B40AC024F1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E66680-D65A-0630-D7C9-A00804EDA9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7" name="Date Placeholder 6">
            <a:extLst>
              <a:ext uri="{FF2B5EF4-FFF2-40B4-BE49-F238E27FC236}">
                <a16:creationId xmlns:a16="http://schemas.microsoft.com/office/drawing/2014/main" id="{9B98BD75-2047-0737-8CA9-303A6122CCC4}"/>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8" name="Footer Placeholder 7">
            <a:extLst>
              <a:ext uri="{FF2B5EF4-FFF2-40B4-BE49-F238E27FC236}">
                <a16:creationId xmlns:a16="http://schemas.microsoft.com/office/drawing/2014/main" id="{026DDAC5-3A79-8D54-3E70-353A848E907D}"/>
              </a:ext>
            </a:extLst>
          </p:cNvPr>
          <p:cNvSpPr>
            <a:spLocks noGrp="1"/>
          </p:cNvSpPr>
          <p:nvPr>
            <p:ph type="ftr" sz="quarter" idx="11"/>
          </p:nvPr>
        </p:nvSpPr>
        <p:spPr/>
        <p:txBody>
          <a:bodyPr/>
          <a:lstStyle/>
          <a:p>
            <a:endParaRPr lang="en-NG"/>
          </a:p>
        </p:txBody>
      </p:sp>
      <p:sp>
        <p:nvSpPr>
          <p:cNvPr id="9" name="Slide Number Placeholder 8">
            <a:extLst>
              <a:ext uri="{FF2B5EF4-FFF2-40B4-BE49-F238E27FC236}">
                <a16:creationId xmlns:a16="http://schemas.microsoft.com/office/drawing/2014/main" id="{7F885417-8757-1684-AC59-1D3A4172EA63}"/>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87809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67FF0-5028-D061-CA21-F72E933EDE3C}"/>
              </a:ext>
            </a:extLst>
          </p:cNvPr>
          <p:cNvSpPr>
            <a:spLocks noGrp="1"/>
          </p:cNvSpPr>
          <p:nvPr>
            <p:ph type="title"/>
          </p:nvPr>
        </p:nvSpPr>
        <p:spPr/>
        <p:txBody>
          <a:bodyPr/>
          <a:lstStyle/>
          <a:p>
            <a:r>
              <a:rPr lang="en-US"/>
              <a:t>Click to edit Master title style</a:t>
            </a:r>
            <a:endParaRPr lang="en-NG"/>
          </a:p>
        </p:txBody>
      </p:sp>
      <p:sp>
        <p:nvSpPr>
          <p:cNvPr id="3" name="Date Placeholder 2">
            <a:extLst>
              <a:ext uri="{FF2B5EF4-FFF2-40B4-BE49-F238E27FC236}">
                <a16:creationId xmlns:a16="http://schemas.microsoft.com/office/drawing/2014/main" id="{CA27EE79-DEB4-CE9B-53F0-4B2ABD54239E}"/>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4" name="Footer Placeholder 3">
            <a:extLst>
              <a:ext uri="{FF2B5EF4-FFF2-40B4-BE49-F238E27FC236}">
                <a16:creationId xmlns:a16="http://schemas.microsoft.com/office/drawing/2014/main" id="{F6CA895A-7D4E-A77D-5BD3-D1693ADD5524}"/>
              </a:ext>
            </a:extLst>
          </p:cNvPr>
          <p:cNvSpPr>
            <a:spLocks noGrp="1"/>
          </p:cNvSpPr>
          <p:nvPr>
            <p:ph type="ftr" sz="quarter" idx="11"/>
          </p:nvPr>
        </p:nvSpPr>
        <p:spPr/>
        <p:txBody>
          <a:bodyPr/>
          <a:lstStyle/>
          <a:p>
            <a:endParaRPr lang="en-NG"/>
          </a:p>
        </p:txBody>
      </p:sp>
      <p:sp>
        <p:nvSpPr>
          <p:cNvPr id="5" name="Slide Number Placeholder 4">
            <a:extLst>
              <a:ext uri="{FF2B5EF4-FFF2-40B4-BE49-F238E27FC236}">
                <a16:creationId xmlns:a16="http://schemas.microsoft.com/office/drawing/2014/main" id="{8177F8C2-2277-6B2F-65D5-2E19020ABAC7}"/>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14393542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DB0C21-0763-DC9B-9370-F6B9528658B3}"/>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3" name="Footer Placeholder 2">
            <a:extLst>
              <a:ext uri="{FF2B5EF4-FFF2-40B4-BE49-F238E27FC236}">
                <a16:creationId xmlns:a16="http://schemas.microsoft.com/office/drawing/2014/main" id="{55E102EF-D2AA-571F-3800-BBA04A7CF941}"/>
              </a:ext>
            </a:extLst>
          </p:cNvPr>
          <p:cNvSpPr>
            <a:spLocks noGrp="1"/>
          </p:cNvSpPr>
          <p:nvPr>
            <p:ph type="ftr" sz="quarter" idx="11"/>
          </p:nvPr>
        </p:nvSpPr>
        <p:spPr/>
        <p:txBody>
          <a:bodyPr/>
          <a:lstStyle/>
          <a:p>
            <a:endParaRPr lang="en-NG"/>
          </a:p>
        </p:txBody>
      </p:sp>
      <p:sp>
        <p:nvSpPr>
          <p:cNvPr id="4" name="Slide Number Placeholder 3">
            <a:extLst>
              <a:ext uri="{FF2B5EF4-FFF2-40B4-BE49-F238E27FC236}">
                <a16:creationId xmlns:a16="http://schemas.microsoft.com/office/drawing/2014/main" id="{C61DB32A-5EF7-EF83-B6C7-5EB2F493F883}"/>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3448877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0CE3E-3978-1D17-3CA9-EB4DA14F14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G"/>
          </a:p>
        </p:txBody>
      </p:sp>
      <p:sp>
        <p:nvSpPr>
          <p:cNvPr id="3" name="Content Placeholder 2">
            <a:extLst>
              <a:ext uri="{FF2B5EF4-FFF2-40B4-BE49-F238E27FC236}">
                <a16:creationId xmlns:a16="http://schemas.microsoft.com/office/drawing/2014/main" id="{8D562126-42AA-4963-C88B-9999F71412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Text Placeholder 3">
            <a:extLst>
              <a:ext uri="{FF2B5EF4-FFF2-40B4-BE49-F238E27FC236}">
                <a16:creationId xmlns:a16="http://schemas.microsoft.com/office/drawing/2014/main" id="{BA19CA80-8427-5701-5038-0578039AB4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68E29A-A2A4-CE2F-1FDB-EFF4FDAF6DC2}"/>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6" name="Footer Placeholder 5">
            <a:extLst>
              <a:ext uri="{FF2B5EF4-FFF2-40B4-BE49-F238E27FC236}">
                <a16:creationId xmlns:a16="http://schemas.microsoft.com/office/drawing/2014/main" id="{8863F443-860C-C637-177E-7A64FAA161A3}"/>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F972985A-19F1-2741-EDB9-50C5C7B5AE68}"/>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3071661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EEDC9-95E6-C31F-B381-5DE93CF92A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G"/>
          </a:p>
        </p:txBody>
      </p:sp>
      <p:sp>
        <p:nvSpPr>
          <p:cNvPr id="3" name="Picture Placeholder 2">
            <a:extLst>
              <a:ext uri="{FF2B5EF4-FFF2-40B4-BE49-F238E27FC236}">
                <a16:creationId xmlns:a16="http://schemas.microsoft.com/office/drawing/2014/main" id="{24D15673-4BF5-9A1C-840C-396760FF77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G"/>
          </a:p>
        </p:txBody>
      </p:sp>
      <p:sp>
        <p:nvSpPr>
          <p:cNvPr id="4" name="Text Placeholder 3">
            <a:extLst>
              <a:ext uri="{FF2B5EF4-FFF2-40B4-BE49-F238E27FC236}">
                <a16:creationId xmlns:a16="http://schemas.microsoft.com/office/drawing/2014/main" id="{7F599F31-F13F-137D-F44E-6D1D3148CE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23B9CB-5276-48A6-8AE0-182B1DEB1D84}"/>
              </a:ext>
            </a:extLst>
          </p:cNvPr>
          <p:cNvSpPr>
            <a:spLocks noGrp="1"/>
          </p:cNvSpPr>
          <p:nvPr>
            <p:ph type="dt" sz="half" idx="10"/>
          </p:nvPr>
        </p:nvSpPr>
        <p:spPr/>
        <p:txBody>
          <a:bodyPr/>
          <a:lstStyle/>
          <a:p>
            <a:fld id="{4D8C69BD-4FE5-4C43-9707-54BE12780AA4}" type="datetimeFigureOut">
              <a:rPr lang="en-NG" smtClean="0"/>
              <a:t>14/06/2024</a:t>
            </a:fld>
            <a:endParaRPr lang="en-NG"/>
          </a:p>
        </p:txBody>
      </p:sp>
      <p:sp>
        <p:nvSpPr>
          <p:cNvPr id="6" name="Footer Placeholder 5">
            <a:extLst>
              <a:ext uri="{FF2B5EF4-FFF2-40B4-BE49-F238E27FC236}">
                <a16:creationId xmlns:a16="http://schemas.microsoft.com/office/drawing/2014/main" id="{BA0B91E0-EDD7-861E-F047-B8EE3A30414A}"/>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E556A950-17CE-2DBC-AB97-D3FBFE75B570}"/>
              </a:ext>
            </a:extLst>
          </p:cNvPr>
          <p:cNvSpPr>
            <a:spLocks noGrp="1"/>
          </p:cNvSpPr>
          <p:nvPr>
            <p:ph type="sldNum" sz="quarter" idx="12"/>
          </p:nvPr>
        </p:nvSpPr>
        <p:spPr/>
        <p:txBody>
          <a:bodyPr/>
          <a:lstStyle/>
          <a:p>
            <a:fld id="{F91C0ABA-881D-4941-8C9E-0197A62DA6A2}" type="slidenum">
              <a:rPr lang="en-NG" smtClean="0"/>
              <a:t>‹#›</a:t>
            </a:fld>
            <a:endParaRPr lang="en-NG"/>
          </a:p>
        </p:txBody>
      </p:sp>
    </p:spTree>
    <p:extLst>
      <p:ext uri="{BB962C8B-B14F-4D97-AF65-F5344CB8AC3E}">
        <p14:creationId xmlns:p14="http://schemas.microsoft.com/office/powerpoint/2010/main" val="1486259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0CC108-4CD0-A1F7-E964-4CDF0F2692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G"/>
          </a:p>
        </p:txBody>
      </p:sp>
      <p:sp>
        <p:nvSpPr>
          <p:cNvPr id="3" name="Text Placeholder 2">
            <a:extLst>
              <a:ext uri="{FF2B5EF4-FFF2-40B4-BE49-F238E27FC236}">
                <a16:creationId xmlns:a16="http://schemas.microsoft.com/office/drawing/2014/main" id="{9B9E2D81-C285-658E-AE59-1DB6FCE410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BBCB7557-6DFF-587A-6A96-38AB2DE033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D8C69BD-4FE5-4C43-9707-54BE12780AA4}" type="datetimeFigureOut">
              <a:rPr lang="en-NG" smtClean="0"/>
              <a:t>14/06/2024</a:t>
            </a:fld>
            <a:endParaRPr lang="en-NG"/>
          </a:p>
        </p:txBody>
      </p:sp>
      <p:sp>
        <p:nvSpPr>
          <p:cNvPr id="5" name="Footer Placeholder 4">
            <a:extLst>
              <a:ext uri="{FF2B5EF4-FFF2-40B4-BE49-F238E27FC236}">
                <a16:creationId xmlns:a16="http://schemas.microsoft.com/office/drawing/2014/main" id="{58CE87E6-0E66-F366-08A8-EE77A640E9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NG"/>
          </a:p>
        </p:txBody>
      </p:sp>
      <p:sp>
        <p:nvSpPr>
          <p:cNvPr id="6" name="Slide Number Placeholder 5">
            <a:extLst>
              <a:ext uri="{FF2B5EF4-FFF2-40B4-BE49-F238E27FC236}">
                <a16:creationId xmlns:a16="http://schemas.microsoft.com/office/drawing/2014/main" id="{BA944094-EEBD-3120-FB93-57D96AD085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91C0ABA-881D-4941-8C9E-0197A62DA6A2}" type="slidenum">
              <a:rPr lang="en-NG" smtClean="0"/>
              <a:t>‹#›</a:t>
            </a:fld>
            <a:endParaRPr lang="en-NG"/>
          </a:p>
        </p:txBody>
      </p:sp>
    </p:spTree>
    <p:extLst>
      <p:ext uri="{BB962C8B-B14F-4D97-AF65-F5344CB8AC3E}">
        <p14:creationId xmlns:p14="http://schemas.microsoft.com/office/powerpoint/2010/main" val="36115618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Video 17" descr="Graphs And Numbers">
            <a:extLst>
              <a:ext uri="{FF2B5EF4-FFF2-40B4-BE49-F238E27FC236}">
                <a16:creationId xmlns:a16="http://schemas.microsoft.com/office/drawing/2014/main" id="{88B35B5D-5FAF-31A7-B429-326387F496C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9" name="Rectangle 1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2A44FB-2D5A-D83A-0E02-093870F904DF}"/>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GB" sz="5200">
                <a:solidFill>
                  <a:srgbClr val="FFFFFF"/>
                </a:solidFill>
              </a:rPr>
              <a:t>Business Analyst Careers</a:t>
            </a:r>
            <a:endParaRPr lang="en-NG" sz="5200">
              <a:solidFill>
                <a:srgbClr val="FFFFFF"/>
              </a:solidFill>
            </a:endParaRPr>
          </a:p>
        </p:txBody>
      </p:sp>
      <p:sp>
        <p:nvSpPr>
          <p:cNvPr id="3" name="Subtitle 2">
            <a:extLst>
              <a:ext uri="{FF2B5EF4-FFF2-40B4-BE49-F238E27FC236}">
                <a16:creationId xmlns:a16="http://schemas.microsoft.com/office/drawing/2014/main" id="{E1C50DFB-E225-3AAE-3A71-EF3D8E9053E5}"/>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GB">
                <a:solidFill>
                  <a:srgbClr val="FFFFFF"/>
                </a:solidFill>
              </a:rPr>
              <a:t>Documentation</a:t>
            </a:r>
            <a:endParaRPr lang="en-NG">
              <a:solidFill>
                <a:srgbClr val="FFFFFF"/>
              </a:solidFill>
            </a:endParaRPr>
          </a:p>
          <a:p>
            <a:endParaRPr lang="en-NG">
              <a:solidFill>
                <a:srgbClr val="FFFFFF"/>
              </a:solidFill>
            </a:endParaRPr>
          </a:p>
        </p:txBody>
      </p:sp>
    </p:spTree>
    <p:extLst>
      <p:ext uri="{BB962C8B-B14F-4D97-AF65-F5344CB8AC3E}">
        <p14:creationId xmlns:p14="http://schemas.microsoft.com/office/powerpoint/2010/main" val="4171356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8"/>
                                        </p:tgtEl>
                                      </p:cBhvr>
                                    </p:cmd>
                                  </p:childTnLst>
                                </p:cTn>
                              </p:par>
                            </p:childTnLst>
                          </p:cTn>
                        </p:par>
                      </p:childTnLst>
                    </p:cTn>
                  </p:par>
                </p:childTnLst>
              </p:cTn>
              <p:nextCondLst>
                <p:cond evt="onClick" delay="0">
                  <p:tgtEl>
                    <p:spTgt spid="18"/>
                  </p:tgtEl>
                </p:cond>
              </p:nextCondLst>
            </p:seq>
            <p:video>
              <p:cMediaNode mute="1">
                <p:cTn id="12" repeatCount="indefinite" fill="hold" display="0">
                  <p:stCondLst>
                    <p:cond delay="indefinite"/>
                  </p:stCondLst>
                </p:cTn>
                <p:tgtEl>
                  <p:spTgt spid="18"/>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26B646-AC69-415E-BB44-8058BA6F6E34}"/>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b="1" kern="1200">
                <a:solidFill>
                  <a:srgbClr val="FFFFFF"/>
                </a:solidFill>
                <a:effectLst/>
                <a:latin typeface="+mj-lt"/>
                <a:ea typeface="+mj-ea"/>
                <a:cs typeface="+mj-cs"/>
              </a:rPr>
              <a:t>Bottom 15 jobs based on Rating</a:t>
            </a:r>
            <a:endParaRPr lang="en-US" sz="3600" kern="1200">
              <a:solidFill>
                <a:srgbClr val="FFFFFF"/>
              </a:solidFill>
              <a:latin typeface="+mj-lt"/>
              <a:ea typeface="+mj-ea"/>
              <a:cs typeface="+mj-cs"/>
            </a:endParaRPr>
          </a:p>
        </p:txBody>
      </p:sp>
      <p:pic>
        <p:nvPicPr>
          <p:cNvPr id="4" name="Content Placeholder 3" descr="A screenshot of a job search&#10;&#10;Description automatically generated">
            <a:extLst>
              <a:ext uri="{FF2B5EF4-FFF2-40B4-BE49-F238E27FC236}">
                <a16:creationId xmlns:a16="http://schemas.microsoft.com/office/drawing/2014/main" id="{0467A4EA-3474-7330-FDD8-E08C0AC486B2}"/>
              </a:ext>
            </a:extLst>
          </p:cNvPr>
          <p:cNvPicPr>
            <a:picLocks noGrp="1" noChangeAspect="1"/>
          </p:cNvPicPr>
          <p:nvPr>
            <p:ph idx="1"/>
          </p:nvPr>
        </p:nvPicPr>
        <p:blipFill>
          <a:blip r:embed="rId2"/>
          <a:stretch>
            <a:fillRect/>
          </a:stretch>
        </p:blipFill>
        <p:spPr>
          <a:xfrm>
            <a:off x="5043258" y="643466"/>
            <a:ext cx="6248815" cy="5568739"/>
          </a:xfrm>
          <a:prstGeom prst="rect">
            <a:avLst/>
          </a:prstGeom>
        </p:spPr>
      </p:pic>
    </p:spTree>
    <p:extLst>
      <p:ext uri="{BB962C8B-B14F-4D97-AF65-F5344CB8AC3E}">
        <p14:creationId xmlns:p14="http://schemas.microsoft.com/office/powerpoint/2010/main" val="1648459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2FDDE697-E23E-7BAC-3136-A30156264C77}"/>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2800" b="1" kern="1200">
                <a:solidFill>
                  <a:srgbClr val="FFFFFF"/>
                </a:solidFill>
                <a:effectLst/>
                <a:latin typeface="+mj-lt"/>
                <a:ea typeface="+mj-ea"/>
                <a:cs typeface="+mj-cs"/>
              </a:rPr>
              <a:t>Top 10 Companies with rating greater than 3 and under industry “Consulting”</a:t>
            </a:r>
            <a:br>
              <a:rPr lang="en-US" sz="2800" kern="1200">
                <a:solidFill>
                  <a:srgbClr val="FFFFFF"/>
                </a:solidFill>
                <a:effectLst/>
                <a:latin typeface="+mj-lt"/>
                <a:ea typeface="+mj-ea"/>
                <a:cs typeface="+mj-cs"/>
              </a:rPr>
            </a:br>
            <a:endParaRPr lang="en-US" sz="2800" kern="1200">
              <a:solidFill>
                <a:srgbClr val="FFFFFF"/>
              </a:solidFill>
              <a:latin typeface="+mj-lt"/>
              <a:ea typeface="+mj-ea"/>
              <a:cs typeface="+mj-cs"/>
            </a:endParaRPr>
          </a:p>
        </p:txBody>
      </p:sp>
      <p:pic>
        <p:nvPicPr>
          <p:cNvPr id="4" name="Content Placeholder 3" descr="A blue bar graph with white text&#10;&#10;Description automatically generated">
            <a:extLst>
              <a:ext uri="{FF2B5EF4-FFF2-40B4-BE49-F238E27FC236}">
                <a16:creationId xmlns:a16="http://schemas.microsoft.com/office/drawing/2014/main" id="{0316E10C-4242-2E2D-3B74-0753F7AAAFDD}"/>
              </a:ext>
            </a:extLst>
          </p:cNvPr>
          <p:cNvPicPr>
            <a:picLocks noGrp="1" noChangeAspect="1"/>
          </p:cNvPicPr>
          <p:nvPr>
            <p:ph idx="1"/>
          </p:nvPr>
        </p:nvPicPr>
        <p:blipFill>
          <a:blip r:embed="rId2"/>
          <a:stretch>
            <a:fillRect/>
          </a:stretch>
        </p:blipFill>
        <p:spPr>
          <a:xfrm>
            <a:off x="4502428" y="565799"/>
            <a:ext cx="7225748" cy="5726402"/>
          </a:xfrm>
          <a:prstGeom prst="rect">
            <a:avLst/>
          </a:prstGeom>
        </p:spPr>
      </p:pic>
    </p:spTree>
    <p:extLst>
      <p:ext uri="{BB962C8B-B14F-4D97-AF65-F5344CB8AC3E}">
        <p14:creationId xmlns:p14="http://schemas.microsoft.com/office/powerpoint/2010/main" val="913433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8DA56-C802-C19F-1FF2-FDA7AFB256F9}"/>
              </a:ext>
            </a:extLst>
          </p:cNvPr>
          <p:cNvSpPr>
            <a:spLocks noGrp="1"/>
          </p:cNvSpPr>
          <p:nvPr>
            <p:ph type="title"/>
          </p:nvPr>
        </p:nvSpPr>
        <p:spPr>
          <a:xfrm>
            <a:off x="762001" y="1141711"/>
            <a:ext cx="3234466" cy="3474364"/>
          </a:xfrm>
        </p:spPr>
        <p:txBody>
          <a:bodyPr vert="horz" lIns="91440" tIns="45720" rIns="91440" bIns="45720" rtlCol="0" anchor="t">
            <a:normAutofit/>
          </a:bodyPr>
          <a:lstStyle/>
          <a:p>
            <a:r>
              <a:rPr lang="en-US" sz="3300" b="1" kern="1200">
                <a:solidFill>
                  <a:schemeClr val="tx1"/>
                </a:solidFill>
                <a:effectLst/>
                <a:latin typeface="+mj-lt"/>
                <a:ea typeface="+mj-ea"/>
                <a:cs typeface="+mj-cs"/>
              </a:rPr>
              <a:t>Top 10 Companies with rating greater than 3 and under “Energy” Industry</a:t>
            </a:r>
            <a:endParaRPr lang="en-US" sz="3300" kern="1200">
              <a:solidFill>
                <a:schemeClr val="tx1"/>
              </a:solidFill>
              <a:latin typeface="+mj-lt"/>
              <a:ea typeface="+mj-ea"/>
              <a:cs typeface="+mj-cs"/>
            </a:endParaRPr>
          </a:p>
        </p:txBody>
      </p:sp>
      <p:cxnSp>
        <p:nvCxnSpPr>
          <p:cNvPr id="11" name="Straight Connector 10">
            <a:extLst>
              <a:ext uri="{FF2B5EF4-FFF2-40B4-BE49-F238E27FC236}">
                <a16:creationId xmlns:a16="http://schemas.microsoft.com/office/drawing/2014/main" id="{33193FD5-6A49-7562-EA76-F15D42E158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 name="Content Placeholder 3" descr="A graph with blue bars&#10;&#10;Description automatically generated">
            <a:extLst>
              <a:ext uri="{FF2B5EF4-FFF2-40B4-BE49-F238E27FC236}">
                <a16:creationId xmlns:a16="http://schemas.microsoft.com/office/drawing/2014/main" id="{19EB5251-36FC-A67B-D1DE-F9CB9B49133D}"/>
              </a:ext>
            </a:extLst>
          </p:cNvPr>
          <p:cNvPicPr>
            <a:picLocks noGrp="1" noChangeAspect="1"/>
          </p:cNvPicPr>
          <p:nvPr>
            <p:ph idx="1"/>
          </p:nvPr>
        </p:nvPicPr>
        <p:blipFill>
          <a:blip r:embed="rId2"/>
          <a:stretch>
            <a:fillRect/>
          </a:stretch>
        </p:blipFill>
        <p:spPr>
          <a:xfrm>
            <a:off x="4615543" y="922195"/>
            <a:ext cx="6711317" cy="5033487"/>
          </a:xfrm>
          <a:prstGeom prst="rect">
            <a:avLst/>
          </a:prstGeom>
        </p:spPr>
      </p:pic>
    </p:spTree>
    <p:extLst>
      <p:ext uri="{BB962C8B-B14F-4D97-AF65-F5344CB8AC3E}">
        <p14:creationId xmlns:p14="http://schemas.microsoft.com/office/powerpoint/2010/main" val="3292733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10" name="Rectangle 9">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46AC47B-6A60-FDD4-20F2-9915D81AA077}"/>
              </a:ext>
            </a:extLst>
          </p:cNvPr>
          <p:cNvSpPr>
            <a:spLocks noGrp="1"/>
          </p:cNvSpPr>
          <p:nvPr>
            <p:ph type="title"/>
          </p:nvPr>
        </p:nvSpPr>
        <p:spPr>
          <a:xfrm>
            <a:off x="8328214" y="1489363"/>
            <a:ext cx="3310215" cy="2987269"/>
          </a:xfrm>
        </p:spPr>
        <p:txBody>
          <a:bodyPr vert="horz" lIns="91440" tIns="45720" rIns="91440" bIns="45720" rtlCol="0" anchor="t">
            <a:normAutofit/>
          </a:bodyPr>
          <a:lstStyle/>
          <a:p>
            <a:r>
              <a:rPr lang="en-US" sz="3200" b="1" kern="1200">
                <a:solidFill>
                  <a:srgbClr val="FFFFFF"/>
                </a:solidFill>
                <a:effectLst/>
                <a:latin typeface="+mj-lt"/>
                <a:ea typeface="+mj-ea"/>
                <a:cs typeface="+mj-cs"/>
              </a:rPr>
              <a:t>Top 10 Companies with rating greater than 3 and under “Accounting” Industry</a:t>
            </a:r>
            <a:endParaRPr lang="en-US" sz="3200" kern="1200">
              <a:solidFill>
                <a:srgbClr val="FFFFFF"/>
              </a:solidFill>
              <a:latin typeface="+mj-lt"/>
              <a:ea typeface="+mj-ea"/>
              <a:cs typeface="+mj-cs"/>
            </a:endParaRPr>
          </a:p>
        </p:txBody>
      </p:sp>
      <p:pic>
        <p:nvPicPr>
          <p:cNvPr id="4" name="Content Placeholder 3" descr="A screenshot of a graph&#10;&#10;Description automatically generated">
            <a:extLst>
              <a:ext uri="{FF2B5EF4-FFF2-40B4-BE49-F238E27FC236}">
                <a16:creationId xmlns:a16="http://schemas.microsoft.com/office/drawing/2014/main" id="{9A600059-25C8-6322-CB48-6F9D087B068C}"/>
              </a:ext>
            </a:extLst>
          </p:cNvPr>
          <p:cNvPicPr>
            <a:picLocks noGrp="1" noChangeAspect="1"/>
          </p:cNvPicPr>
          <p:nvPr>
            <p:ph idx="1"/>
          </p:nvPr>
        </p:nvPicPr>
        <p:blipFill>
          <a:blip r:embed="rId2"/>
          <a:stretch>
            <a:fillRect/>
          </a:stretch>
        </p:blipFill>
        <p:spPr>
          <a:xfrm>
            <a:off x="729276" y="1080663"/>
            <a:ext cx="6274979" cy="4721920"/>
          </a:xfrm>
          <a:prstGeom prst="rect">
            <a:avLst/>
          </a:prstGeom>
        </p:spPr>
      </p:pic>
    </p:spTree>
    <p:extLst>
      <p:ext uri="{BB962C8B-B14F-4D97-AF65-F5344CB8AC3E}">
        <p14:creationId xmlns:p14="http://schemas.microsoft.com/office/powerpoint/2010/main" val="17776003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10" name="Rectangle 9">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76C5DD30-9504-B149-207F-45D2391D25E1}"/>
              </a:ext>
            </a:extLst>
          </p:cNvPr>
          <p:cNvSpPr>
            <a:spLocks noGrp="1"/>
          </p:cNvSpPr>
          <p:nvPr>
            <p:ph type="title"/>
          </p:nvPr>
        </p:nvSpPr>
        <p:spPr>
          <a:xfrm>
            <a:off x="8328214" y="1489363"/>
            <a:ext cx="3310215" cy="2987269"/>
          </a:xfrm>
        </p:spPr>
        <p:txBody>
          <a:bodyPr vert="horz" lIns="91440" tIns="45720" rIns="91440" bIns="45720" rtlCol="0" anchor="t">
            <a:normAutofit/>
          </a:bodyPr>
          <a:lstStyle/>
          <a:p>
            <a:r>
              <a:rPr lang="en-US" sz="3200" b="1" kern="1200">
                <a:solidFill>
                  <a:srgbClr val="FFFFFF"/>
                </a:solidFill>
                <a:effectLst/>
                <a:latin typeface="+mj-lt"/>
                <a:ea typeface="+mj-ea"/>
                <a:cs typeface="+mj-cs"/>
              </a:rPr>
              <a:t>Top 5 sectors by Popularity (number of occurrence)</a:t>
            </a:r>
            <a:br>
              <a:rPr lang="en-US" sz="3200" kern="1200">
                <a:solidFill>
                  <a:srgbClr val="FFFFFF"/>
                </a:solidFill>
                <a:effectLst/>
                <a:latin typeface="+mj-lt"/>
                <a:ea typeface="+mj-ea"/>
                <a:cs typeface="+mj-cs"/>
              </a:rPr>
            </a:br>
            <a:endParaRPr lang="en-US" sz="3200" kern="1200">
              <a:solidFill>
                <a:srgbClr val="FFFFFF"/>
              </a:solidFill>
              <a:latin typeface="+mj-lt"/>
              <a:ea typeface="+mj-ea"/>
              <a:cs typeface="+mj-cs"/>
            </a:endParaRPr>
          </a:p>
        </p:txBody>
      </p:sp>
      <p:pic>
        <p:nvPicPr>
          <p:cNvPr id="4" name="Content Placeholder 3" descr="A graph with red and black squares&#10;&#10;Description automatically generated">
            <a:extLst>
              <a:ext uri="{FF2B5EF4-FFF2-40B4-BE49-F238E27FC236}">
                <a16:creationId xmlns:a16="http://schemas.microsoft.com/office/drawing/2014/main" id="{4729232C-3EE8-2A1B-FDCD-7DC15E637C0C}"/>
              </a:ext>
            </a:extLst>
          </p:cNvPr>
          <p:cNvPicPr>
            <a:picLocks noGrp="1" noChangeAspect="1"/>
          </p:cNvPicPr>
          <p:nvPr>
            <p:ph idx="1"/>
          </p:nvPr>
        </p:nvPicPr>
        <p:blipFill>
          <a:blip r:embed="rId2"/>
          <a:stretch>
            <a:fillRect/>
          </a:stretch>
        </p:blipFill>
        <p:spPr>
          <a:xfrm>
            <a:off x="729276" y="1582662"/>
            <a:ext cx="6274979" cy="3717923"/>
          </a:xfrm>
          <a:prstGeom prst="rect">
            <a:avLst/>
          </a:prstGeom>
        </p:spPr>
      </p:pic>
    </p:spTree>
    <p:extLst>
      <p:ext uri="{BB962C8B-B14F-4D97-AF65-F5344CB8AC3E}">
        <p14:creationId xmlns:p14="http://schemas.microsoft.com/office/powerpoint/2010/main" val="12832023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10" name="Rectangle 9">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58696D7-510D-608F-62F4-82BEB4F5C708}"/>
              </a:ext>
            </a:extLst>
          </p:cNvPr>
          <p:cNvSpPr>
            <a:spLocks noGrp="1"/>
          </p:cNvSpPr>
          <p:nvPr>
            <p:ph type="title"/>
          </p:nvPr>
        </p:nvSpPr>
        <p:spPr>
          <a:xfrm>
            <a:off x="8328214" y="1489363"/>
            <a:ext cx="3310215" cy="2987269"/>
          </a:xfrm>
        </p:spPr>
        <p:txBody>
          <a:bodyPr vert="horz" lIns="91440" tIns="45720" rIns="91440" bIns="45720" rtlCol="0" anchor="t">
            <a:normAutofit/>
          </a:bodyPr>
          <a:lstStyle/>
          <a:p>
            <a:r>
              <a:rPr lang="en-US" sz="3200" b="1" kern="1200">
                <a:solidFill>
                  <a:srgbClr val="FFFFFF"/>
                </a:solidFill>
                <a:effectLst/>
                <a:latin typeface="+mj-lt"/>
                <a:ea typeface="+mj-ea"/>
                <a:cs typeface="+mj-cs"/>
              </a:rPr>
              <a:t>Bottom 5 sectors by popularity (no of occurrence)</a:t>
            </a:r>
            <a:endParaRPr lang="en-US" sz="3200" kern="1200">
              <a:solidFill>
                <a:srgbClr val="FFFFFF"/>
              </a:solidFill>
              <a:latin typeface="+mj-lt"/>
              <a:ea typeface="+mj-ea"/>
              <a:cs typeface="+mj-cs"/>
            </a:endParaRPr>
          </a:p>
        </p:txBody>
      </p:sp>
      <p:pic>
        <p:nvPicPr>
          <p:cNvPr id="4" name="Content Placeholder 3" descr="A green rectangular bars on a white background&#10;&#10;Description automatically generated">
            <a:extLst>
              <a:ext uri="{FF2B5EF4-FFF2-40B4-BE49-F238E27FC236}">
                <a16:creationId xmlns:a16="http://schemas.microsoft.com/office/drawing/2014/main" id="{97394901-A761-EF64-2163-5E6D79CABF6E}"/>
              </a:ext>
            </a:extLst>
          </p:cNvPr>
          <p:cNvPicPr>
            <a:picLocks noGrp="1" noChangeAspect="1"/>
          </p:cNvPicPr>
          <p:nvPr>
            <p:ph idx="1"/>
          </p:nvPr>
        </p:nvPicPr>
        <p:blipFill>
          <a:blip r:embed="rId2"/>
          <a:stretch>
            <a:fillRect/>
          </a:stretch>
        </p:blipFill>
        <p:spPr>
          <a:xfrm>
            <a:off x="729276" y="1519911"/>
            <a:ext cx="6274979" cy="3843424"/>
          </a:xfrm>
          <a:prstGeom prst="rect">
            <a:avLst/>
          </a:prstGeom>
        </p:spPr>
      </p:pic>
    </p:spTree>
    <p:extLst>
      <p:ext uri="{BB962C8B-B14F-4D97-AF65-F5344CB8AC3E}">
        <p14:creationId xmlns:p14="http://schemas.microsoft.com/office/powerpoint/2010/main" val="36569485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351D8AE-90F3-D845-0467-8C44A6044178}"/>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b="1" kern="1200">
                <a:solidFill>
                  <a:srgbClr val="FFFFFF"/>
                </a:solidFill>
                <a:latin typeface="+mj-lt"/>
                <a:ea typeface="+mj-ea"/>
                <a:cs typeface="+mj-cs"/>
              </a:rPr>
              <a:t>P</a:t>
            </a:r>
            <a:r>
              <a:rPr lang="en-US" sz="4000" b="1" kern="1200">
                <a:solidFill>
                  <a:srgbClr val="FFFFFF"/>
                </a:solidFill>
                <a:effectLst/>
                <a:latin typeface="+mj-lt"/>
                <a:ea typeface="+mj-ea"/>
                <a:cs typeface="+mj-cs"/>
              </a:rPr>
              <a:t>lot of Top 20 Sectors by Salary</a:t>
            </a:r>
            <a:endParaRPr lang="en-US" sz="4000" kern="1200">
              <a:solidFill>
                <a:srgbClr val="FFFFFF"/>
              </a:solidFill>
              <a:latin typeface="+mj-lt"/>
              <a:ea typeface="+mj-ea"/>
              <a:cs typeface="+mj-cs"/>
            </a:endParaRPr>
          </a:p>
        </p:txBody>
      </p:sp>
      <p:pic>
        <p:nvPicPr>
          <p:cNvPr id="4" name="Content Placeholder 3" descr="A screenshot of a graph&#10;&#10;Description automatically generated">
            <a:extLst>
              <a:ext uri="{FF2B5EF4-FFF2-40B4-BE49-F238E27FC236}">
                <a16:creationId xmlns:a16="http://schemas.microsoft.com/office/drawing/2014/main" id="{21DD0BC5-FC98-7BEB-18F9-DD448CE14B3E}"/>
              </a:ext>
            </a:extLst>
          </p:cNvPr>
          <p:cNvPicPr>
            <a:picLocks noGrp="1" noChangeAspect="1"/>
          </p:cNvPicPr>
          <p:nvPr>
            <p:ph idx="1"/>
          </p:nvPr>
        </p:nvPicPr>
        <p:blipFill>
          <a:blip r:embed="rId2"/>
          <a:stretch>
            <a:fillRect/>
          </a:stretch>
        </p:blipFill>
        <p:spPr>
          <a:xfrm>
            <a:off x="4502428" y="1234180"/>
            <a:ext cx="7225748" cy="4389640"/>
          </a:xfrm>
          <a:prstGeom prst="rect">
            <a:avLst/>
          </a:prstGeom>
        </p:spPr>
      </p:pic>
    </p:spTree>
    <p:extLst>
      <p:ext uri="{BB962C8B-B14F-4D97-AF65-F5344CB8AC3E}">
        <p14:creationId xmlns:p14="http://schemas.microsoft.com/office/powerpoint/2010/main" val="6441675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4FF1C7-2018-C4DA-9F00-8DEB25F66337}"/>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a:solidFill>
                  <a:schemeClr val="bg1"/>
                </a:solidFill>
                <a:latin typeface="+mj-lt"/>
                <a:ea typeface="+mj-ea"/>
                <a:cs typeface="+mj-cs"/>
              </a:rPr>
              <a:t>P</a:t>
            </a:r>
            <a:r>
              <a:rPr lang="en-US" sz="3200" b="1" kern="1200">
                <a:solidFill>
                  <a:schemeClr val="bg1"/>
                </a:solidFill>
                <a:effectLst/>
                <a:latin typeface="+mj-lt"/>
                <a:ea typeface="+mj-ea"/>
                <a:cs typeface="+mj-cs"/>
              </a:rPr>
              <a:t>lot of Bottom 5 Sectors by Salary</a:t>
            </a:r>
            <a:endParaRPr lang="en-US" sz="3200" kern="1200">
              <a:solidFill>
                <a:schemeClr val="bg1"/>
              </a:solidFill>
              <a:latin typeface="+mj-lt"/>
              <a:ea typeface="+mj-ea"/>
              <a:cs typeface="+mj-cs"/>
            </a:endParaRPr>
          </a:p>
        </p:txBody>
      </p:sp>
      <p:pic>
        <p:nvPicPr>
          <p:cNvPr id="4" name="Content Placeholder 3" descr="A yellow bar graph with white text&#10;&#10;Description automatically generated">
            <a:extLst>
              <a:ext uri="{FF2B5EF4-FFF2-40B4-BE49-F238E27FC236}">
                <a16:creationId xmlns:a16="http://schemas.microsoft.com/office/drawing/2014/main" id="{21E18B86-5DD8-D79A-3AED-F6AAA891303F}"/>
              </a:ext>
            </a:extLst>
          </p:cNvPr>
          <p:cNvPicPr>
            <a:picLocks noGrp="1" noChangeAspect="1"/>
          </p:cNvPicPr>
          <p:nvPr>
            <p:ph idx="1"/>
          </p:nvPr>
        </p:nvPicPr>
        <p:blipFill>
          <a:blip r:embed="rId2"/>
          <a:stretch>
            <a:fillRect/>
          </a:stretch>
        </p:blipFill>
        <p:spPr>
          <a:xfrm>
            <a:off x="2508898" y="1675227"/>
            <a:ext cx="7174203" cy="4394199"/>
          </a:xfrm>
          <a:prstGeom prst="rect">
            <a:avLst/>
          </a:prstGeom>
        </p:spPr>
      </p:pic>
    </p:spTree>
    <p:extLst>
      <p:ext uri="{BB962C8B-B14F-4D97-AF65-F5344CB8AC3E}">
        <p14:creationId xmlns:p14="http://schemas.microsoft.com/office/powerpoint/2010/main" val="2342068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E3039C-0FD8-36F1-9925-30AA9055401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b="1" kern="1200">
                <a:solidFill>
                  <a:schemeClr val="bg1"/>
                </a:solidFill>
                <a:latin typeface="+mj-lt"/>
                <a:ea typeface="+mj-ea"/>
                <a:cs typeface="+mj-cs"/>
              </a:rPr>
              <a:t>P</a:t>
            </a:r>
            <a:r>
              <a:rPr lang="en-US" sz="2200" b="1" kern="1200">
                <a:solidFill>
                  <a:schemeClr val="bg1"/>
                </a:solidFill>
                <a:effectLst/>
                <a:latin typeface="+mj-lt"/>
                <a:ea typeface="+mj-ea"/>
                <a:cs typeface="+mj-cs"/>
              </a:rPr>
              <a:t>lot of top 10 sectors by rating</a:t>
            </a:r>
            <a:br>
              <a:rPr lang="en-US" sz="2200" kern="1200">
                <a:solidFill>
                  <a:schemeClr val="bg1"/>
                </a:solidFill>
                <a:effectLst/>
                <a:latin typeface="+mj-lt"/>
                <a:ea typeface="+mj-ea"/>
                <a:cs typeface="+mj-cs"/>
              </a:rPr>
            </a:br>
            <a:endParaRPr lang="en-US" sz="2200" kern="1200">
              <a:solidFill>
                <a:schemeClr val="bg1"/>
              </a:solidFill>
              <a:latin typeface="+mj-lt"/>
              <a:ea typeface="+mj-ea"/>
              <a:cs typeface="+mj-cs"/>
            </a:endParaRPr>
          </a:p>
        </p:txBody>
      </p:sp>
      <p:pic>
        <p:nvPicPr>
          <p:cNvPr id="4" name="Content Placeholder 3">
            <a:extLst>
              <a:ext uri="{FF2B5EF4-FFF2-40B4-BE49-F238E27FC236}">
                <a16:creationId xmlns:a16="http://schemas.microsoft.com/office/drawing/2014/main" id="{E2744AE1-EE62-39F2-F680-3B8FB5195ADA}"/>
              </a:ext>
            </a:extLst>
          </p:cNvPr>
          <p:cNvPicPr>
            <a:picLocks noGrp="1" noChangeAspect="1"/>
          </p:cNvPicPr>
          <p:nvPr>
            <p:ph idx="1"/>
          </p:nvPr>
        </p:nvPicPr>
        <p:blipFill>
          <a:blip r:embed="rId2"/>
          <a:stretch>
            <a:fillRect/>
          </a:stretch>
        </p:blipFill>
        <p:spPr>
          <a:xfrm>
            <a:off x="2449362" y="1675227"/>
            <a:ext cx="7293276" cy="4394199"/>
          </a:xfrm>
          <a:prstGeom prst="rect">
            <a:avLst/>
          </a:prstGeom>
        </p:spPr>
      </p:pic>
    </p:spTree>
    <p:extLst>
      <p:ext uri="{BB962C8B-B14F-4D97-AF65-F5344CB8AC3E}">
        <p14:creationId xmlns:p14="http://schemas.microsoft.com/office/powerpoint/2010/main" val="3369682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6D1A2CED-DA9B-4CCF-8215-CFC65FE71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33">
            <a:extLst>
              <a:ext uri="{FF2B5EF4-FFF2-40B4-BE49-F238E27FC236}">
                <a16:creationId xmlns:a16="http://schemas.microsoft.com/office/drawing/2014/main" id="{562DFC44-A40C-4573-9230-B3EDB3EC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2A4E71D-73FB-0647-F578-F673A2743651}"/>
              </a:ext>
            </a:extLst>
          </p:cNvPr>
          <p:cNvSpPr>
            <a:spLocks noGrp="1"/>
          </p:cNvSpPr>
          <p:nvPr>
            <p:ph type="title"/>
          </p:nvPr>
        </p:nvSpPr>
        <p:spPr>
          <a:xfrm>
            <a:off x="1115568" y="509521"/>
            <a:ext cx="10232136" cy="1014984"/>
          </a:xfrm>
        </p:spPr>
        <p:txBody>
          <a:bodyPr vert="horz" lIns="91440" tIns="45720" rIns="91440" bIns="45720" rtlCol="0" anchor="ctr">
            <a:normAutofit/>
          </a:bodyPr>
          <a:lstStyle/>
          <a:p>
            <a:r>
              <a:rPr lang="en-US" sz="4000" b="1" kern="1200">
                <a:solidFill>
                  <a:schemeClr val="tx1"/>
                </a:solidFill>
                <a:latin typeface="+mj-lt"/>
                <a:ea typeface="+mj-ea"/>
                <a:cs typeface="+mj-cs"/>
              </a:rPr>
              <a:t>Plot of 10 top &amp; least rated companies </a:t>
            </a:r>
          </a:p>
        </p:txBody>
      </p:sp>
      <p:sp>
        <p:nvSpPr>
          <p:cNvPr id="35" name="Rectangle 34">
            <a:extLst>
              <a:ext uri="{FF2B5EF4-FFF2-40B4-BE49-F238E27FC236}">
                <a16:creationId xmlns:a16="http://schemas.microsoft.com/office/drawing/2014/main" id="{15589D35-CF9F-4DE9-A792-8571A09E9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658327"/>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ext Placeholder 2">
            <a:extLst>
              <a:ext uri="{FF2B5EF4-FFF2-40B4-BE49-F238E27FC236}">
                <a16:creationId xmlns:a16="http://schemas.microsoft.com/office/drawing/2014/main" id="{D1F07392-817F-F2CD-4D46-BC1E0599D0B2}"/>
              </a:ext>
            </a:extLst>
          </p:cNvPr>
          <p:cNvSpPr>
            <a:spLocks/>
          </p:cNvSpPr>
          <p:nvPr/>
        </p:nvSpPr>
        <p:spPr>
          <a:xfrm>
            <a:off x="1798820" y="1803382"/>
            <a:ext cx="4390920" cy="640016"/>
          </a:xfrm>
          <a:prstGeom prst="rect">
            <a:avLst/>
          </a:prstGeom>
        </p:spPr>
        <p:txBody>
          <a:bodyPr/>
          <a:lstStyle/>
          <a:p>
            <a:pPr defTabSz="777240">
              <a:spcAft>
                <a:spcPts val="600"/>
              </a:spcAft>
            </a:pPr>
            <a:r>
              <a:rPr lang="en-US" sz="1530" kern="100">
                <a:solidFill>
                  <a:schemeClr val="tx1"/>
                </a:solidFill>
                <a:latin typeface="Aptos" panose="020B0004020202020204" pitchFamily="34" charset="0"/>
                <a:ea typeface="+mn-ea"/>
                <a:cs typeface="Times New Roman" panose="02020603050405020304" pitchFamily="18" charset="0"/>
              </a:rPr>
              <a:t>P</a:t>
            </a:r>
            <a:r>
              <a:rPr lang="en-US" sz="1530" b="1" kern="100">
                <a:solidFill>
                  <a:schemeClr val="tx1"/>
                </a:solidFill>
                <a:latin typeface="Aptos" panose="020B0004020202020204" pitchFamily="34" charset="0"/>
                <a:ea typeface="+mn-ea"/>
                <a:cs typeface="Times New Roman" panose="02020603050405020304" pitchFamily="18" charset="0"/>
              </a:rPr>
              <a:t>lot of top 10 rated companies</a:t>
            </a:r>
            <a:endParaRPr lang="en-NG" sz="1530" kern="100">
              <a:solidFill>
                <a:schemeClr val="tx1"/>
              </a:solidFill>
              <a:latin typeface="Aptos" panose="020B0004020202020204" pitchFamily="34" charset="0"/>
              <a:ea typeface="+mn-ea"/>
              <a:cs typeface="Times New Roman" panose="02020603050405020304" pitchFamily="18" charset="0"/>
            </a:endParaRPr>
          </a:p>
          <a:p>
            <a:pPr>
              <a:spcAft>
                <a:spcPts val="600"/>
              </a:spcAft>
            </a:pPr>
            <a:endParaRPr lang="en-NG"/>
          </a:p>
        </p:txBody>
      </p:sp>
      <p:sp>
        <p:nvSpPr>
          <p:cNvPr id="5" name="Text Placeholder 4">
            <a:extLst>
              <a:ext uri="{FF2B5EF4-FFF2-40B4-BE49-F238E27FC236}">
                <a16:creationId xmlns:a16="http://schemas.microsoft.com/office/drawing/2014/main" id="{8DED696A-8967-CFFD-BB9C-F18C453E671B}"/>
              </a:ext>
            </a:extLst>
          </p:cNvPr>
          <p:cNvSpPr>
            <a:spLocks/>
          </p:cNvSpPr>
          <p:nvPr/>
        </p:nvSpPr>
        <p:spPr>
          <a:xfrm>
            <a:off x="6251906" y="1673352"/>
            <a:ext cx="4412545" cy="450039"/>
          </a:xfrm>
          <a:prstGeom prst="rect">
            <a:avLst/>
          </a:prstGeom>
        </p:spPr>
        <p:txBody>
          <a:bodyPr/>
          <a:lstStyle/>
          <a:p>
            <a:pPr defTabSz="777240">
              <a:spcAft>
                <a:spcPts val="600"/>
              </a:spcAft>
            </a:pPr>
            <a:r>
              <a:rPr lang="en-US" sz="1530" kern="1200">
                <a:solidFill>
                  <a:schemeClr val="tx1"/>
                </a:solidFill>
                <a:latin typeface="Aptos" panose="020B0004020202020204" pitchFamily="34" charset="0"/>
                <a:ea typeface="+mn-ea"/>
                <a:cs typeface="Times New Roman" panose="02020603050405020304" pitchFamily="18" charset="0"/>
              </a:rPr>
              <a:t>P</a:t>
            </a:r>
            <a:r>
              <a:rPr lang="en-US" sz="1530" b="1" kern="1200">
                <a:solidFill>
                  <a:schemeClr val="tx1"/>
                </a:solidFill>
                <a:latin typeface="Aptos" panose="020B0004020202020204" pitchFamily="34" charset="0"/>
                <a:ea typeface="+mn-ea"/>
                <a:cs typeface="Times New Roman" panose="02020603050405020304" pitchFamily="18" charset="0"/>
              </a:rPr>
              <a:t>lot of 10 least rated companies</a:t>
            </a:r>
            <a:endParaRPr lang="en-NG"/>
          </a:p>
        </p:txBody>
      </p:sp>
      <p:pic>
        <p:nvPicPr>
          <p:cNvPr id="8" name="Content Placeholder 7">
            <a:extLst>
              <a:ext uri="{FF2B5EF4-FFF2-40B4-BE49-F238E27FC236}">
                <a16:creationId xmlns:a16="http://schemas.microsoft.com/office/drawing/2014/main" id="{E28E9AD1-FC3D-FF0B-FECE-C6A06AF1A475}"/>
              </a:ext>
            </a:extLst>
          </p:cNvPr>
          <p:cNvPicPr>
            <a:picLocks noChangeAspect="1"/>
          </p:cNvPicPr>
          <p:nvPr/>
        </p:nvPicPr>
        <p:blipFill>
          <a:blip r:embed="rId2"/>
          <a:stretch>
            <a:fillRect/>
          </a:stretch>
        </p:blipFill>
        <p:spPr>
          <a:xfrm>
            <a:off x="6444125" y="2443400"/>
            <a:ext cx="4220326" cy="3564208"/>
          </a:xfrm>
          <a:prstGeom prst="rect">
            <a:avLst/>
          </a:prstGeom>
        </p:spPr>
      </p:pic>
      <p:pic>
        <p:nvPicPr>
          <p:cNvPr id="12" name="Content Placeholder 11">
            <a:extLst>
              <a:ext uri="{FF2B5EF4-FFF2-40B4-BE49-F238E27FC236}">
                <a16:creationId xmlns:a16="http://schemas.microsoft.com/office/drawing/2014/main" id="{F7464F9D-E6F8-D8DA-1BB3-6F2C8ECDE4B2}"/>
              </a:ext>
            </a:extLst>
          </p:cNvPr>
          <p:cNvPicPr>
            <a:picLocks noChangeAspect="1"/>
          </p:cNvPicPr>
          <p:nvPr/>
        </p:nvPicPr>
        <p:blipFill>
          <a:blip r:embed="rId3"/>
          <a:stretch>
            <a:fillRect/>
          </a:stretch>
        </p:blipFill>
        <p:spPr>
          <a:xfrm>
            <a:off x="1873311" y="2359994"/>
            <a:ext cx="4074355" cy="3647614"/>
          </a:xfrm>
          <a:prstGeom prst="rect">
            <a:avLst/>
          </a:prstGeom>
        </p:spPr>
      </p:pic>
    </p:spTree>
    <p:extLst>
      <p:ext uri="{BB962C8B-B14F-4D97-AF65-F5344CB8AC3E}">
        <p14:creationId xmlns:p14="http://schemas.microsoft.com/office/powerpoint/2010/main" val="4165460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ED0F0-3B5B-39EF-E248-EB97568A63F4}"/>
              </a:ext>
            </a:extLst>
          </p:cNvPr>
          <p:cNvSpPr>
            <a:spLocks noGrp="1"/>
          </p:cNvSpPr>
          <p:nvPr>
            <p:ph type="title"/>
          </p:nvPr>
        </p:nvSpPr>
        <p:spPr>
          <a:xfrm>
            <a:off x="838200" y="365125"/>
            <a:ext cx="10515600" cy="462189"/>
          </a:xfrm>
        </p:spPr>
        <p:txBody>
          <a:bodyPr>
            <a:noAutofit/>
          </a:bodyPr>
          <a:lstStyle/>
          <a:p>
            <a:pPr algn="ctr"/>
            <a:r>
              <a:rPr lang="en-GB" sz="2800"/>
              <a:t>Table of Content</a:t>
            </a:r>
            <a:endParaRPr lang="en-NG" sz="2800" dirty="0"/>
          </a:p>
        </p:txBody>
      </p:sp>
      <p:graphicFrame>
        <p:nvGraphicFramePr>
          <p:cNvPr id="35" name="Content Placeholder 2">
            <a:extLst>
              <a:ext uri="{FF2B5EF4-FFF2-40B4-BE49-F238E27FC236}">
                <a16:creationId xmlns:a16="http://schemas.microsoft.com/office/drawing/2014/main" id="{8A44F4BE-28A5-E00F-3A55-7272A83B879D}"/>
              </a:ext>
            </a:extLst>
          </p:cNvPr>
          <p:cNvGraphicFramePr>
            <a:graphicFrameLocks noGrp="1"/>
          </p:cNvGraphicFramePr>
          <p:nvPr>
            <p:ph idx="1"/>
            <p:extLst>
              <p:ext uri="{D42A27DB-BD31-4B8C-83A1-F6EECF244321}">
                <p14:modId xmlns:p14="http://schemas.microsoft.com/office/powerpoint/2010/main" val="3717453297"/>
              </p:ext>
            </p:extLst>
          </p:nvPr>
        </p:nvGraphicFramePr>
        <p:xfrm>
          <a:off x="838200" y="936171"/>
          <a:ext cx="10515600" cy="54315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014902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64B2-FA0D-2F5F-7623-67136EEA777E}"/>
              </a:ext>
            </a:extLst>
          </p:cNvPr>
          <p:cNvSpPr>
            <a:spLocks noGrp="1"/>
          </p:cNvSpPr>
          <p:nvPr>
            <p:ph type="title"/>
          </p:nvPr>
        </p:nvSpPr>
        <p:spPr>
          <a:xfrm>
            <a:off x="839788" y="365126"/>
            <a:ext cx="10515600" cy="591695"/>
          </a:xfrm>
        </p:spPr>
        <p:txBody>
          <a:bodyPr>
            <a:normAutofit/>
          </a:bodyPr>
          <a:lstStyle/>
          <a:p>
            <a:pPr algn="ctr"/>
            <a:r>
              <a:rPr lang="en-GB" sz="2400" dirty="0"/>
              <a:t>Top&amp; Bottom 5 Ratings by Ownership</a:t>
            </a:r>
            <a:endParaRPr lang="en-NG" sz="2400" dirty="0"/>
          </a:p>
        </p:txBody>
      </p:sp>
      <p:sp>
        <p:nvSpPr>
          <p:cNvPr id="3" name="Text Placeholder 2">
            <a:extLst>
              <a:ext uri="{FF2B5EF4-FFF2-40B4-BE49-F238E27FC236}">
                <a16:creationId xmlns:a16="http://schemas.microsoft.com/office/drawing/2014/main" id="{5DD7CE88-8227-A719-EE20-C039243B5C43}"/>
              </a:ext>
            </a:extLst>
          </p:cNvPr>
          <p:cNvSpPr>
            <a:spLocks noGrp="1"/>
          </p:cNvSpPr>
          <p:nvPr>
            <p:ph type="body" idx="1"/>
          </p:nvPr>
        </p:nvSpPr>
        <p:spPr>
          <a:xfrm>
            <a:off x="862014" y="975848"/>
            <a:ext cx="5157787" cy="591695"/>
          </a:xfrm>
        </p:spPr>
        <p:txBody>
          <a:bodyPr>
            <a:normAutofit/>
          </a:bodyPr>
          <a:lstStyle/>
          <a:p>
            <a:r>
              <a:rPr lang="en-GB" sz="2000" dirty="0"/>
              <a:t>Top 5 Ratings by Ownership</a:t>
            </a:r>
            <a:endParaRPr lang="en-NG" sz="2000" dirty="0"/>
          </a:p>
        </p:txBody>
      </p:sp>
      <p:pic>
        <p:nvPicPr>
          <p:cNvPr id="8" name="Content Placeholder 7">
            <a:extLst>
              <a:ext uri="{FF2B5EF4-FFF2-40B4-BE49-F238E27FC236}">
                <a16:creationId xmlns:a16="http://schemas.microsoft.com/office/drawing/2014/main" id="{D257B491-0671-0DF2-AC56-17C39E4A6196}"/>
              </a:ext>
            </a:extLst>
          </p:cNvPr>
          <p:cNvPicPr>
            <a:picLocks noGrp="1" noChangeAspect="1"/>
          </p:cNvPicPr>
          <p:nvPr>
            <p:ph sz="half" idx="2"/>
          </p:nvPr>
        </p:nvPicPr>
        <p:blipFill>
          <a:blip r:embed="rId2"/>
          <a:stretch>
            <a:fillRect/>
          </a:stretch>
        </p:blipFill>
        <p:spPr>
          <a:xfrm>
            <a:off x="836612" y="1586570"/>
            <a:ext cx="4975935" cy="4603093"/>
          </a:xfrm>
        </p:spPr>
      </p:pic>
      <p:sp>
        <p:nvSpPr>
          <p:cNvPr id="5" name="Text Placeholder 4">
            <a:extLst>
              <a:ext uri="{FF2B5EF4-FFF2-40B4-BE49-F238E27FC236}">
                <a16:creationId xmlns:a16="http://schemas.microsoft.com/office/drawing/2014/main" id="{0DAFAA9F-CCFC-06F5-6F88-CE7D896F5B01}"/>
              </a:ext>
            </a:extLst>
          </p:cNvPr>
          <p:cNvSpPr>
            <a:spLocks noGrp="1"/>
          </p:cNvSpPr>
          <p:nvPr>
            <p:ph type="body" sz="quarter" idx="3"/>
          </p:nvPr>
        </p:nvSpPr>
        <p:spPr>
          <a:xfrm>
            <a:off x="6146798" y="1010129"/>
            <a:ext cx="5183188" cy="557414"/>
          </a:xfrm>
        </p:spPr>
        <p:txBody>
          <a:bodyPr>
            <a:normAutofit/>
          </a:bodyPr>
          <a:lstStyle/>
          <a:p>
            <a:pPr>
              <a:lnSpc>
                <a:spcPct val="107000"/>
              </a:lnSpc>
              <a:spcAft>
                <a:spcPts val="800"/>
              </a:spcAft>
            </a:pPr>
            <a:r>
              <a:rPr lang="en-US" sz="1800" kern="100" dirty="0">
                <a:latin typeface="Aptos" panose="020B0004020202020204" pitchFamily="34" charset="0"/>
                <a:ea typeface="Aptos" panose="020B0004020202020204" pitchFamily="34" charset="0"/>
                <a:cs typeface="Times New Roman" panose="02020603050405020304" pitchFamily="18" charset="0"/>
              </a:rPr>
              <a:t>Bottom 5 Ratings By Ownership</a:t>
            </a:r>
            <a:endParaRPr lang="en-NG" sz="18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9" name="Content Placeholder 8" descr="A red bar graph with numbers and a number&#10;&#10;Description automatically generated">
            <a:extLst>
              <a:ext uri="{FF2B5EF4-FFF2-40B4-BE49-F238E27FC236}">
                <a16:creationId xmlns:a16="http://schemas.microsoft.com/office/drawing/2014/main" id="{FF79C9D0-A1EA-1B3E-9045-2793EC51F358}"/>
              </a:ext>
            </a:extLst>
          </p:cNvPr>
          <p:cNvPicPr>
            <a:picLocks noGrp="1" noChangeAspect="1"/>
          </p:cNvPicPr>
          <p:nvPr>
            <p:ph sz="quarter" idx="4"/>
          </p:nvPr>
        </p:nvPicPr>
        <p:blipFill>
          <a:blip r:embed="rId3"/>
          <a:stretch>
            <a:fillRect/>
          </a:stretch>
        </p:blipFill>
        <p:spPr>
          <a:xfrm>
            <a:off x="6172200" y="1834041"/>
            <a:ext cx="5183188" cy="4272845"/>
          </a:xfrm>
          <a:prstGeom prst="rect">
            <a:avLst/>
          </a:prstGeom>
        </p:spPr>
      </p:pic>
    </p:spTree>
    <p:extLst>
      <p:ext uri="{BB962C8B-B14F-4D97-AF65-F5344CB8AC3E}">
        <p14:creationId xmlns:p14="http://schemas.microsoft.com/office/powerpoint/2010/main" val="9871466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6D1A2CED-DA9B-4CCF-8215-CFC65FE71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562DFC44-A40C-4573-9230-B3EDB3EC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FC1757-7357-1815-A53E-C4CC7AD67F51}"/>
              </a:ext>
            </a:extLst>
          </p:cNvPr>
          <p:cNvSpPr>
            <a:spLocks noGrp="1"/>
          </p:cNvSpPr>
          <p:nvPr>
            <p:ph type="title"/>
          </p:nvPr>
        </p:nvSpPr>
        <p:spPr>
          <a:xfrm>
            <a:off x="1115568" y="509521"/>
            <a:ext cx="10232136" cy="1014984"/>
          </a:xfrm>
        </p:spPr>
        <p:txBody>
          <a:bodyPr vert="horz" lIns="91440" tIns="45720" rIns="91440" bIns="45720" rtlCol="0" anchor="ctr">
            <a:normAutofit/>
          </a:bodyPr>
          <a:lstStyle/>
          <a:p>
            <a:r>
              <a:rPr lang="en-US" sz="4000" b="1" kern="1200">
                <a:solidFill>
                  <a:schemeClr val="tx1"/>
                </a:solidFill>
                <a:latin typeface="+mj-lt"/>
                <a:ea typeface="+mj-ea"/>
                <a:cs typeface="+mj-cs"/>
              </a:rPr>
              <a:t>Top &amp; Bottom 5 Salaries by Type of ownership</a:t>
            </a:r>
          </a:p>
        </p:txBody>
      </p:sp>
      <p:sp>
        <p:nvSpPr>
          <p:cNvPr id="17" name="Rectangle 16">
            <a:extLst>
              <a:ext uri="{FF2B5EF4-FFF2-40B4-BE49-F238E27FC236}">
                <a16:creationId xmlns:a16="http://schemas.microsoft.com/office/drawing/2014/main" id="{15589D35-CF9F-4DE9-A792-8571A09E9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658327"/>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ext Placeholder 2">
            <a:extLst>
              <a:ext uri="{FF2B5EF4-FFF2-40B4-BE49-F238E27FC236}">
                <a16:creationId xmlns:a16="http://schemas.microsoft.com/office/drawing/2014/main" id="{CE48AC55-BE63-BA00-DA89-6334204B680C}"/>
              </a:ext>
            </a:extLst>
          </p:cNvPr>
          <p:cNvSpPr>
            <a:spLocks/>
          </p:cNvSpPr>
          <p:nvPr/>
        </p:nvSpPr>
        <p:spPr>
          <a:xfrm>
            <a:off x="1351786" y="1673352"/>
            <a:ext cx="4471852" cy="401706"/>
          </a:xfrm>
          <a:prstGeom prst="rect">
            <a:avLst/>
          </a:prstGeom>
        </p:spPr>
        <p:txBody>
          <a:bodyPr/>
          <a:lstStyle/>
          <a:p>
            <a:pPr defTabSz="786384">
              <a:spcAft>
                <a:spcPts val="600"/>
              </a:spcAft>
            </a:pPr>
            <a:r>
              <a:rPr lang="en-US" sz="1548" b="1" kern="100">
                <a:solidFill>
                  <a:schemeClr val="tx1"/>
                </a:solidFill>
                <a:latin typeface="Aptos" panose="020B0004020202020204" pitchFamily="34" charset="0"/>
                <a:ea typeface="+mn-ea"/>
                <a:cs typeface="Times New Roman" panose="02020603050405020304" pitchFamily="18" charset="0"/>
              </a:rPr>
              <a:t>Top 5 Salaries by type of ownership</a:t>
            </a:r>
            <a:endParaRPr lang="en-NG" sz="1800" kern="100">
              <a:effectLst/>
              <a:latin typeface="Aptos" panose="020B0004020202020204" pitchFamily="34" charset="0"/>
              <a:ea typeface="Aptos" panose="020B0004020202020204" pitchFamily="34" charset="0"/>
              <a:cs typeface="Times New Roman" panose="02020603050405020304" pitchFamily="18" charset="0"/>
            </a:endParaRPr>
          </a:p>
        </p:txBody>
      </p:sp>
      <p:sp>
        <p:nvSpPr>
          <p:cNvPr id="5" name="Text Placeholder 4">
            <a:extLst>
              <a:ext uri="{FF2B5EF4-FFF2-40B4-BE49-F238E27FC236}">
                <a16:creationId xmlns:a16="http://schemas.microsoft.com/office/drawing/2014/main" id="{BC14AF98-DFC5-1B9F-B199-6D97833E7F40}"/>
              </a:ext>
            </a:extLst>
          </p:cNvPr>
          <p:cNvSpPr>
            <a:spLocks/>
          </p:cNvSpPr>
          <p:nvPr/>
        </p:nvSpPr>
        <p:spPr>
          <a:xfrm>
            <a:off x="6271940" y="1673352"/>
            <a:ext cx="4493875" cy="401706"/>
          </a:xfrm>
          <a:prstGeom prst="rect">
            <a:avLst/>
          </a:prstGeom>
        </p:spPr>
        <p:txBody>
          <a:bodyPr>
            <a:normAutofit/>
          </a:bodyPr>
          <a:lstStyle/>
          <a:p>
            <a:pPr defTabSz="786384">
              <a:spcAft>
                <a:spcPts val="600"/>
              </a:spcAft>
            </a:pPr>
            <a:r>
              <a:rPr lang="en-GB" sz="1376" kern="1200">
                <a:solidFill>
                  <a:schemeClr val="tx1"/>
                </a:solidFill>
                <a:latin typeface="+mn-lt"/>
                <a:ea typeface="+mn-ea"/>
                <a:cs typeface="+mn-cs"/>
              </a:rPr>
              <a:t>Bottom 5 Salaries by type of ownership</a:t>
            </a:r>
            <a:endParaRPr lang="en-NG" sz="1600"/>
          </a:p>
        </p:txBody>
      </p:sp>
      <p:pic>
        <p:nvPicPr>
          <p:cNvPr id="7" name="Content Placeholder 6">
            <a:extLst>
              <a:ext uri="{FF2B5EF4-FFF2-40B4-BE49-F238E27FC236}">
                <a16:creationId xmlns:a16="http://schemas.microsoft.com/office/drawing/2014/main" id="{1B1E64BF-32D0-D965-6550-00F7F273242F}"/>
              </a:ext>
            </a:extLst>
          </p:cNvPr>
          <p:cNvPicPr>
            <a:picLocks noChangeAspect="1"/>
          </p:cNvPicPr>
          <p:nvPr/>
        </p:nvPicPr>
        <p:blipFill>
          <a:blip r:embed="rId2"/>
          <a:stretch>
            <a:fillRect/>
          </a:stretch>
        </p:blipFill>
        <p:spPr>
          <a:xfrm>
            <a:off x="1432395" y="2365945"/>
            <a:ext cx="4754210" cy="3592473"/>
          </a:xfrm>
          <a:prstGeom prst="rect">
            <a:avLst/>
          </a:prstGeom>
        </p:spPr>
      </p:pic>
      <p:pic>
        <p:nvPicPr>
          <p:cNvPr id="8" name="Content Placeholder 7" descr="A graph with numbers and a bar&#10;&#10;Description automatically generated with medium confidence">
            <a:extLst>
              <a:ext uri="{FF2B5EF4-FFF2-40B4-BE49-F238E27FC236}">
                <a16:creationId xmlns:a16="http://schemas.microsoft.com/office/drawing/2014/main" id="{C927D06A-9B06-5245-47B3-F18D79D44B3A}"/>
              </a:ext>
            </a:extLst>
          </p:cNvPr>
          <p:cNvPicPr>
            <a:picLocks noChangeAspect="1"/>
          </p:cNvPicPr>
          <p:nvPr/>
        </p:nvPicPr>
        <p:blipFill>
          <a:blip r:embed="rId3"/>
          <a:stretch>
            <a:fillRect/>
          </a:stretch>
        </p:blipFill>
        <p:spPr>
          <a:xfrm>
            <a:off x="6338006" y="2365945"/>
            <a:ext cx="4773479" cy="3641663"/>
          </a:xfrm>
          <a:prstGeom prst="rect">
            <a:avLst/>
          </a:prstGeom>
        </p:spPr>
      </p:pic>
    </p:spTree>
    <p:extLst>
      <p:ext uri="{BB962C8B-B14F-4D97-AF65-F5344CB8AC3E}">
        <p14:creationId xmlns:p14="http://schemas.microsoft.com/office/powerpoint/2010/main" val="22804336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34511F8-FD03-B027-ADF0-747C71C900B4}"/>
              </a:ext>
            </a:extLst>
          </p:cNvPr>
          <p:cNvSpPr>
            <a:spLocks noGrp="1"/>
          </p:cNvSpPr>
          <p:nvPr>
            <p:ph type="title"/>
          </p:nvPr>
        </p:nvSpPr>
        <p:spPr>
          <a:xfrm>
            <a:off x="1115568" y="548640"/>
            <a:ext cx="10168128" cy="1179576"/>
          </a:xfrm>
        </p:spPr>
        <p:txBody>
          <a:bodyPr>
            <a:normAutofit/>
          </a:bodyPr>
          <a:lstStyle/>
          <a:p>
            <a:r>
              <a:rPr lang="en-GB" sz="4000"/>
              <a:t>Observation &amp; Conclusion</a:t>
            </a:r>
            <a:endParaRPr lang="en-NG"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568E909-60FB-000D-BE5E-546D83606FCD}"/>
              </a:ext>
            </a:extLst>
          </p:cNvPr>
          <p:cNvSpPr>
            <a:spLocks noGrp="1"/>
          </p:cNvSpPr>
          <p:nvPr>
            <p:ph idx="1"/>
          </p:nvPr>
        </p:nvSpPr>
        <p:spPr>
          <a:xfrm>
            <a:off x="1115568" y="2481943"/>
            <a:ext cx="10168128" cy="3695020"/>
          </a:xfrm>
        </p:spPr>
        <p:txBody>
          <a:bodyPr>
            <a:normAutofit/>
          </a:bodyPr>
          <a:lstStyle/>
          <a:p>
            <a:pPr>
              <a:buFont typeface="Wingdings" panose="05000000000000000000" pitchFamily="2" charset="2"/>
              <a:buChar char="§"/>
            </a:pPr>
            <a:r>
              <a:rPr lang="en-GB" sz="1400" kern="100">
                <a:effectLst/>
                <a:latin typeface="Segoe UI" panose="020B0502040204020203" pitchFamily="34" charset="0"/>
                <a:ea typeface="Aptos" panose="020B0004020202020204" pitchFamily="34" charset="0"/>
                <a:cs typeface="Times New Roman" panose="02020603050405020304" pitchFamily="18" charset="0"/>
              </a:rPr>
              <a:t>UTC Associates, Inc. has the best rating under the Accounting Industry with a rating of 4.7. Erus Energy LLC and </a:t>
            </a:r>
            <a:r>
              <a:rPr lang="en-GB" sz="1400" kern="100">
                <a:effectLst/>
                <a:highlight>
                  <a:srgbClr val="FFFFFF"/>
                </a:highlight>
                <a:latin typeface="Segoe UI" panose="020B0502040204020203" pitchFamily="34" charset="0"/>
                <a:ea typeface="Aptos" panose="020B0004020202020204" pitchFamily="34" charset="0"/>
                <a:cs typeface="Times New Roman" panose="02020603050405020304" pitchFamily="18" charset="0"/>
              </a:rPr>
              <a:t>Energy Authority have the best ratings in the Energy industry with ratings of 4.3 each. </a:t>
            </a:r>
            <a:r>
              <a:rPr lang="en-GB" sz="1400" kern="100">
                <a:effectLst/>
                <a:latin typeface="Segoe UI" panose="020B0502040204020203" pitchFamily="34" charset="0"/>
                <a:ea typeface="Aptos" panose="020B0004020202020204" pitchFamily="34" charset="0"/>
                <a:cs typeface="Times New Roman" panose="02020603050405020304" pitchFamily="18" charset="0"/>
              </a:rPr>
              <a:t>Crossfire Consulting Corporation, Crossfire Consulting,</a:t>
            </a:r>
            <a:r>
              <a:rPr lang="en-GB" sz="1400" kern="100">
                <a:effectLst/>
                <a:highlight>
                  <a:srgbClr val="FFFFFF"/>
                </a:highlight>
                <a:latin typeface="Segoe UI" panose="020B0502040204020203" pitchFamily="34" charset="0"/>
                <a:ea typeface="Aptos" panose="020B0004020202020204" pitchFamily="34" charset="0"/>
                <a:cs typeface="Times New Roman" panose="02020603050405020304" pitchFamily="18" charset="0"/>
              </a:rPr>
              <a:t> </a:t>
            </a:r>
            <a:r>
              <a:rPr lang="en-GB" sz="1400" kern="100">
                <a:effectLst/>
                <a:latin typeface="Segoe UI" panose="020B0502040204020203" pitchFamily="34" charset="0"/>
                <a:ea typeface="Aptos" panose="020B0004020202020204" pitchFamily="34" charset="0"/>
                <a:cs typeface="Times New Roman" panose="02020603050405020304" pitchFamily="18" charset="0"/>
              </a:rPr>
              <a:t>Process Research and Optimization, SR International and</a:t>
            </a:r>
            <a:r>
              <a:rPr lang="en-GB" sz="1400" kern="100">
                <a:effectLst/>
                <a:highlight>
                  <a:srgbClr val="FFFFFF"/>
                </a:highlight>
                <a:latin typeface="Segoe UI" panose="020B0502040204020203" pitchFamily="34" charset="0"/>
                <a:ea typeface="Aptos" panose="020B0004020202020204" pitchFamily="34" charset="0"/>
                <a:cs typeface="Times New Roman" panose="02020603050405020304" pitchFamily="18" charset="0"/>
              </a:rPr>
              <a:t> </a:t>
            </a:r>
            <a:r>
              <a:rPr lang="en-GB" sz="1400" kern="100">
                <a:effectLst/>
                <a:latin typeface="Segoe UI" panose="020B0502040204020203" pitchFamily="34" charset="0"/>
                <a:ea typeface="Aptos" panose="020B0004020202020204" pitchFamily="34" charset="0"/>
                <a:cs typeface="Times New Roman" panose="02020603050405020304" pitchFamily="18" charset="0"/>
              </a:rPr>
              <a:t>BGESH Incorporated are perfectly rating at 5.0 in the Consulting industry which means they are very outstanding when it comes to anything consultancy.</a:t>
            </a:r>
            <a:endParaRPr lang="en-NG" sz="1400" kern="100">
              <a:effectLst/>
              <a:latin typeface="Aptos" panose="020B0004020202020204" pitchFamily="34" charset="0"/>
              <a:ea typeface="Aptos" panose="020B0004020202020204" pitchFamily="34" charset="0"/>
              <a:cs typeface="Times New Roman" panose="02020603050405020304" pitchFamily="18" charset="0"/>
            </a:endParaRPr>
          </a:p>
          <a:p>
            <a:pPr>
              <a:buFont typeface="Wingdings" panose="05000000000000000000" pitchFamily="2" charset="2"/>
              <a:buChar char="§"/>
            </a:pPr>
            <a:r>
              <a:rPr lang="en-NG" sz="1400" kern="0">
                <a:effectLst/>
                <a:latin typeface="Times New Roman" panose="02020603050405020304" pitchFamily="18" charset="0"/>
                <a:ea typeface="Times New Roman" panose="02020603050405020304" pitchFamily="18" charset="0"/>
                <a:cs typeface="Times New Roman" panose="02020603050405020304" pitchFamily="18" charset="0"/>
              </a:rPr>
              <a:t>Information Technology, Business Services, Real Estate, Accounting &amp; Legal, and Manufacturing top the list with the highest salaries. Insurance, Telecommunications, Finance, Government, and Health Care also offer lucrative salaries, likely due to the need for specialized skills and knowledge.</a:t>
            </a:r>
            <a:endParaRPr lang="en-NG" sz="1400" kern="100">
              <a:effectLst/>
              <a:latin typeface="Aptos" panose="020B0004020202020204" pitchFamily="34" charset="0"/>
              <a:ea typeface="Aptos" panose="020B0004020202020204" pitchFamily="34" charset="0"/>
              <a:cs typeface="Times New Roman" panose="02020603050405020304" pitchFamily="18" charset="0"/>
            </a:endParaRPr>
          </a:p>
          <a:p>
            <a:pPr>
              <a:buFont typeface="Wingdings" panose="05000000000000000000" pitchFamily="2" charset="2"/>
              <a:buChar char="§"/>
            </a:pPr>
            <a:r>
              <a:rPr lang="en-NG" sz="1400" kern="0">
                <a:effectLst/>
                <a:latin typeface="Times New Roman" panose="02020603050405020304" pitchFamily="18" charset="0"/>
                <a:ea typeface="Times New Roman" panose="02020603050405020304" pitchFamily="18" charset="0"/>
                <a:cs typeface="Times New Roman" panose="02020603050405020304" pitchFamily="18" charset="0"/>
              </a:rPr>
              <a:t>The range of sectors from Transportation to Arts reflects diverse job types and industries where earnings vary based on the specific nature of the work. Lower salaries in Agriculture, Travel &amp; Tourism, and Mining might be due to industry-specific challenges such as seasonality, market demand, and labour intensity.</a:t>
            </a:r>
            <a:r>
              <a:rPr lang="en-GB" sz="1400" kern="0">
                <a:effectLst/>
                <a:latin typeface="Times New Roman" panose="02020603050405020304" pitchFamily="18" charset="0"/>
                <a:ea typeface="Times New Roman" panose="02020603050405020304" pitchFamily="18" charset="0"/>
                <a:cs typeface="Times New Roman" panose="02020603050405020304" pitchFamily="18" charset="0"/>
              </a:rPr>
              <a:t> </a:t>
            </a:r>
            <a:r>
              <a:rPr lang="en-GB" sz="1400" kern="100">
                <a:effectLst/>
                <a:latin typeface="Aptos" panose="020B0004020202020204" pitchFamily="34" charset="0"/>
                <a:ea typeface="Aptos" panose="020B0004020202020204" pitchFamily="34" charset="0"/>
                <a:cs typeface="Times New Roman" panose="02020603050405020304" pitchFamily="18" charset="0"/>
              </a:rPr>
              <a:t>The </a:t>
            </a:r>
            <a:r>
              <a:rPr lang="en-GB" sz="1400" b="1" kern="100">
                <a:effectLst/>
                <a:latin typeface="Aptos" panose="020B0004020202020204" pitchFamily="34" charset="0"/>
                <a:ea typeface="Aptos" panose="020B0004020202020204" pitchFamily="34" charset="0"/>
                <a:cs typeface="Times New Roman" panose="02020603050405020304" pitchFamily="18" charset="0"/>
              </a:rPr>
              <a:t>Mining &amp; Metals</a:t>
            </a:r>
            <a:r>
              <a:rPr lang="en-GB" sz="1400" kern="100">
                <a:effectLst/>
                <a:latin typeface="Aptos" panose="020B0004020202020204" pitchFamily="34" charset="0"/>
                <a:ea typeface="Aptos" panose="020B0004020202020204" pitchFamily="34" charset="0"/>
                <a:cs typeface="Times New Roman" panose="02020603050405020304" pitchFamily="18" charset="0"/>
              </a:rPr>
              <a:t> sector has the lowest salary among the listed sectors, which is surprising given the often hazardous and specialized work involved.</a:t>
            </a:r>
            <a:endParaRPr lang="en-NG" sz="1400" kern="100">
              <a:effectLst/>
              <a:latin typeface="Aptos" panose="020B0004020202020204" pitchFamily="34" charset="0"/>
              <a:ea typeface="Aptos" panose="020B0004020202020204" pitchFamily="34" charset="0"/>
              <a:cs typeface="Times New Roman" panose="02020603050405020304" pitchFamily="18" charset="0"/>
            </a:endParaRPr>
          </a:p>
          <a:p>
            <a:pPr>
              <a:buFont typeface="Wingdings" panose="05000000000000000000" pitchFamily="2" charset="2"/>
              <a:buChar char="§"/>
            </a:pPr>
            <a:r>
              <a:rPr lang="en-GB" sz="1400" kern="100">
                <a:effectLst/>
                <a:latin typeface="Aptos" panose="020B0004020202020204" pitchFamily="34" charset="0"/>
                <a:ea typeface="Aptos" panose="020B0004020202020204" pitchFamily="34" charset="0"/>
                <a:cs typeface="Times New Roman" panose="02020603050405020304" pitchFamily="18" charset="0"/>
              </a:rPr>
              <a:t>Information Technology (IT) sector is the most popular, reflecting the high demand for technology-related jobs and the rapid growth of the tech industry. Continuous technological advancements and the integration of IT into various industries is a major reason for this popularity. </a:t>
            </a:r>
            <a:r>
              <a:rPr lang="en-NG" sz="1400" kern="0">
                <a:effectLst/>
                <a:latin typeface="Times New Roman" panose="02020603050405020304" pitchFamily="18" charset="0"/>
                <a:ea typeface="Times New Roman" panose="02020603050405020304" pitchFamily="18" charset="0"/>
                <a:cs typeface="Times New Roman" panose="02020603050405020304" pitchFamily="18" charset="0"/>
              </a:rPr>
              <a:t>IT and Business Services lead in popularity, reflecting current market trends and economic focus on technology and business efficiency. Finance, Insurance, and Health Care sectors are popular due to their essential roles in personal and corporate well-being, offering stability and growth opportunities.</a:t>
            </a:r>
            <a:endParaRPr lang="en-GB" sz="1400" kern="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NG" sz="1400" kern="100">
              <a:effectLst/>
              <a:latin typeface="Aptos" panose="020B0004020202020204" pitchFamily="34" charset="0"/>
              <a:ea typeface="Aptos" panose="020B0004020202020204" pitchFamily="34" charset="0"/>
              <a:cs typeface="Times New Roman" panose="02020603050405020304" pitchFamily="18" charset="0"/>
            </a:endParaRPr>
          </a:p>
          <a:p>
            <a:pPr>
              <a:buFont typeface="Wingdings" panose="05000000000000000000" pitchFamily="2" charset="2"/>
              <a:buChar char="§"/>
            </a:pPr>
            <a:endParaRPr lang="en-NG" sz="1400" kern="100">
              <a:effectLst/>
              <a:latin typeface="Aptos" panose="020B0004020202020204" pitchFamily="34" charset="0"/>
              <a:ea typeface="Aptos" panose="020B0004020202020204" pitchFamily="34" charset="0"/>
              <a:cs typeface="Times New Roman" panose="02020603050405020304" pitchFamily="18" charset="0"/>
            </a:endParaRPr>
          </a:p>
          <a:p>
            <a:pPr>
              <a:buFont typeface="Wingdings" panose="05000000000000000000" pitchFamily="2" charset="2"/>
              <a:buChar char="§"/>
            </a:pPr>
            <a:endParaRPr lang="en-NG" sz="1400"/>
          </a:p>
        </p:txBody>
      </p:sp>
    </p:spTree>
    <p:extLst>
      <p:ext uri="{BB962C8B-B14F-4D97-AF65-F5344CB8AC3E}">
        <p14:creationId xmlns:p14="http://schemas.microsoft.com/office/powerpoint/2010/main" val="11409586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6E6E6"/>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1132BAA-0567-661E-DE6B-94AB50377A0B}"/>
              </a:ext>
            </a:extLst>
          </p:cNvPr>
          <p:cNvSpPr>
            <a:spLocks noGrp="1"/>
          </p:cNvSpPr>
          <p:nvPr>
            <p:ph type="title"/>
          </p:nvPr>
        </p:nvSpPr>
        <p:spPr>
          <a:xfrm>
            <a:off x="838200" y="253397"/>
            <a:ext cx="10515600" cy="1273233"/>
          </a:xfrm>
        </p:spPr>
        <p:txBody>
          <a:bodyPr>
            <a:normAutofit/>
          </a:bodyPr>
          <a:lstStyle/>
          <a:p>
            <a:r>
              <a:rPr lang="en-GB" sz="4000"/>
              <a:t>Observation &amp; Conclusion Continued….</a:t>
            </a:r>
            <a:endParaRPr lang="en-NG" sz="4000"/>
          </a:p>
        </p:txBody>
      </p:sp>
      <p:sp>
        <p:nvSpPr>
          <p:cNvPr id="14" name="Rectangle 13">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D2A75438-F6AA-7E7A-9BB8-EC18672C0E81}"/>
              </a:ext>
            </a:extLst>
          </p:cNvPr>
          <p:cNvSpPr>
            <a:spLocks noGrp="1"/>
          </p:cNvSpPr>
          <p:nvPr>
            <p:ph idx="1"/>
          </p:nvPr>
        </p:nvSpPr>
        <p:spPr>
          <a:xfrm>
            <a:off x="838200" y="2478024"/>
            <a:ext cx="10515600" cy="3694176"/>
          </a:xfrm>
        </p:spPr>
        <p:txBody>
          <a:bodyPr>
            <a:normAutofit/>
          </a:bodyPr>
          <a:lstStyle/>
          <a:p>
            <a:pPr>
              <a:buFont typeface="Wingdings" panose="05000000000000000000" pitchFamily="2" charset="2"/>
              <a:buChar char="§"/>
            </a:pPr>
            <a:r>
              <a:rPr lang="en-NG" sz="1400" kern="0">
                <a:effectLst/>
                <a:latin typeface="Times New Roman" panose="02020603050405020304" pitchFamily="18" charset="0"/>
                <a:ea typeface="Times New Roman" panose="02020603050405020304" pitchFamily="18" charset="0"/>
              </a:rPr>
              <a:t>Many of these sectors in the bottom 5 popularity offer lower wages and less job stability compared to other industries, making them less attractive to workers. Physical demands, irregular hours, and challenging work conditions contribute to the lower popularity of these sectors. Sectors like Travel &amp; Tourism and Arts &amp; Entertainment are highly sensitive to economic and global events, affecting job security and attractiveness. Sectors such as Mining &amp; Metals face additional challenges due to safety risks and environmental impact; and </a:t>
            </a:r>
            <a:r>
              <a:rPr lang="en-GB" sz="1400">
                <a:effectLst/>
                <a:latin typeface="Aptos" panose="020B0004020202020204" pitchFamily="34" charset="0"/>
                <a:ea typeface="Aptos" panose="020B0004020202020204" pitchFamily="34" charset="0"/>
                <a:cs typeface="Times New Roman" panose="02020603050405020304" pitchFamily="18" charset="0"/>
              </a:rPr>
              <a:t>Jobs are often in remote, less accessible areas</a:t>
            </a:r>
            <a:r>
              <a:rPr lang="en-NG" sz="1400" kern="0">
                <a:effectLst/>
                <a:latin typeface="Times New Roman" panose="02020603050405020304" pitchFamily="18" charset="0"/>
                <a:ea typeface="Times New Roman" panose="02020603050405020304" pitchFamily="18" charset="0"/>
              </a:rPr>
              <a:t> further reducing their appeal. </a:t>
            </a:r>
            <a:endParaRPr lang="en-GB" sz="1400" kern="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
            </a:pPr>
            <a:r>
              <a:rPr lang="en-NG" sz="1400" kern="0">
                <a:effectLst/>
                <a:latin typeface="Times New Roman" panose="02020603050405020304" pitchFamily="18" charset="0"/>
                <a:ea typeface="Times New Roman" panose="02020603050405020304" pitchFamily="18" charset="0"/>
                <a:cs typeface="Times New Roman" panose="02020603050405020304" pitchFamily="18" charset="0"/>
              </a:rPr>
              <a:t>Many of the top-rated sectors are in high demand and offer strong job stability. These sectors generally provide attractive compensation packages. Opportunities for professional development and career advancement are prevalent. Sectors like IT, Aerospace &amp; Defense, and Biotech offer innovative work that can have significant societal impacts. Industries such as Media and Consumer Services provide diverse roles and a dynamic working environment, contributing to their high ratings.</a:t>
            </a:r>
            <a:endParaRPr lang="en-NG" sz="1400" kern="100">
              <a:effectLst/>
              <a:latin typeface="Aptos" panose="020B0004020202020204" pitchFamily="34" charset="0"/>
              <a:ea typeface="Aptos" panose="020B0004020202020204" pitchFamily="34" charset="0"/>
              <a:cs typeface="Times New Roman" panose="02020603050405020304" pitchFamily="18" charset="0"/>
            </a:endParaRPr>
          </a:p>
          <a:p>
            <a:pPr>
              <a:buFont typeface="Wingdings" panose="05000000000000000000" pitchFamily="2" charset="2"/>
              <a:buChar char="§"/>
            </a:pPr>
            <a:r>
              <a:rPr lang="en-NG" sz="1400" kern="0">
                <a:effectLst/>
                <a:latin typeface="Times New Roman" panose="02020603050405020304" pitchFamily="18" charset="0"/>
                <a:ea typeface="Times New Roman" panose="02020603050405020304" pitchFamily="18" charset="0"/>
                <a:cs typeface="Times New Roman" panose="02020603050405020304" pitchFamily="18" charset="0"/>
              </a:rPr>
              <a:t>Low ratings in some sectors are often due to job instability, low wages, physically demanding work, and challenging working conditions. Each sector has unique challenges that contribute to lower ratings, such as the rapid technological evolution in telecommunications or the hazardous conditions in mining. Sectors like travel and tourism are highly sensitive to economic changes, leading to job insecurity.</a:t>
            </a:r>
            <a:endParaRPr lang="en-NG" sz="1400" kern="100">
              <a:effectLst/>
              <a:latin typeface="Aptos" panose="020B0004020202020204" pitchFamily="34" charset="0"/>
              <a:ea typeface="Aptos" panose="020B0004020202020204" pitchFamily="34" charset="0"/>
              <a:cs typeface="Times New Roman" panose="02020603050405020304" pitchFamily="18" charset="0"/>
            </a:endParaRPr>
          </a:p>
          <a:p>
            <a:pPr>
              <a:buFont typeface="Wingdings" panose="05000000000000000000" pitchFamily="2" charset="2"/>
              <a:buChar char="§"/>
            </a:pPr>
            <a:r>
              <a:rPr lang="en-NG" sz="1400" kern="0">
                <a:effectLst/>
                <a:latin typeface="Times New Roman" panose="02020603050405020304" pitchFamily="18" charset="0"/>
                <a:ea typeface="Times New Roman" panose="02020603050405020304" pitchFamily="18" charset="0"/>
                <a:cs typeface="Times New Roman" panose="02020603050405020304" pitchFamily="18" charset="0"/>
              </a:rPr>
              <a:t>Private and subsidiary companies tend to rate highly due to their flexibility, innovation capabilities, and supportive environments. Public companies offer stability, extensive benefits, and career growth opportunities, contributing to high ratings. Private practices offer autonomy and close client relationships, enhancing job satisfaction.</a:t>
            </a:r>
            <a:endParaRPr lang="en-NG" sz="1400" kern="10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NG" sz="1400"/>
          </a:p>
        </p:txBody>
      </p:sp>
    </p:spTree>
    <p:extLst>
      <p:ext uri="{BB962C8B-B14F-4D97-AF65-F5344CB8AC3E}">
        <p14:creationId xmlns:p14="http://schemas.microsoft.com/office/powerpoint/2010/main" val="2409598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A639EC-DFD7-5D57-EED7-2912EC5FD41E}"/>
              </a:ext>
            </a:extLst>
          </p:cNvPr>
          <p:cNvSpPr>
            <a:spLocks noGrp="1"/>
          </p:cNvSpPr>
          <p:nvPr>
            <p:ph type="title"/>
          </p:nvPr>
        </p:nvSpPr>
        <p:spPr>
          <a:xfrm>
            <a:off x="4553733" y="548464"/>
            <a:ext cx="6798541" cy="1675623"/>
          </a:xfrm>
        </p:spPr>
        <p:txBody>
          <a:bodyPr anchor="b">
            <a:normAutofit/>
          </a:bodyPr>
          <a:lstStyle/>
          <a:p>
            <a:r>
              <a:rPr lang="en-GB" sz="4000" b="1"/>
              <a:t>Observation &amp; Conclusion Continued….</a:t>
            </a:r>
            <a:endParaRPr lang="en-NG" sz="4000" b="1"/>
          </a:p>
        </p:txBody>
      </p:sp>
      <p:pic>
        <p:nvPicPr>
          <p:cNvPr id="7" name="Picture 6" descr="Graph on document with pen">
            <a:extLst>
              <a:ext uri="{FF2B5EF4-FFF2-40B4-BE49-F238E27FC236}">
                <a16:creationId xmlns:a16="http://schemas.microsoft.com/office/drawing/2014/main" id="{F6F38C3D-D5CE-6AB7-6207-3F9927BA5DFF}"/>
              </a:ext>
            </a:extLst>
          </p:cNvPr>
          <p:cNvPicPr>
            <a:picLocks noChangeAspect="1"/>
          </p:cNvPicPr>
          <p:nvPr/>
        </p:nvPicPr>
        <p:blipFill rotWithShape="1">
          <a:blip r:embed="rId2"/>
          <a:srcRect l="36438" r="22716" b="-1"/>
          <a:stretch/>
        </p:blipFill>
        <p:spPr>
          <a:xfrm>
            <a:off x="1" y="10"/>
            <a:ext cx="4196496" cy="6857990"/>
          </a:xfrm>
          <a:prstGeom prst="rect">
            <a:avLst/>
          </a:prstGeom>
          <a:effectLst/>
        </p:spPr>
      </p:pic>
      <p:sp>
        <p:nvSpPr>
          <p:cNvPr id="8" name="Content Placeholder 2">
            <a:extLst>
              <a:ext uri="{FF2B5EF4-FFF2-40B4-BE49-F238E27FC236}">
                <a16:creationId xmlns:a16="http://schemas.microsoft.com/office/drawing/2014/main" id="{D01FD8B5-08BA-302F-328C-A440F56121A8}"/>
              </a:ext>
            </a:extLst>
          </p:cNvPr>
          <p:cNvSpPr>
            <a:spLocks noGrp="1"/>
          </p:cNvSpPr>
          <p:nvPr>
            <p:ph idx="1"/>
          </p:nvPr>
        </p:nvSpPr>
        <p:spPr>
          <a:xfrm>
            <a:off x="4553734" y="2409830"/>
            <a:ext cx="6798539" cy="3705217"/>
          </a:xfrm>
        </p:spPr>
        <p:txBody>
          <a:bodyPr>
            <a:normAutofit/>
          </a:bodyPr>
          <a:lstStyle/>
          <a:p>
            <a:pPr>
              <a:spcAft>
                <a:spcPts val="800"/>
              </a:spcAft>
            </a:pPr>
            <a:r>
              <a:rPr lang="en-NG" sz="1300" kern="0">
                <a:effectLst/>
                <a:latin typeface="Times New Roman" panose="02020603050405020304" pitchFamily="18" charset="0"/>
                <a:ea typeface="Times New Roman" panose="02020603050405020304" pitchFamily="18" charset="0"/>
                <a:cs typeface="Times New Roman" panose="02020603050405020304" pitchFamily="18" charset="0"/>
              </a:rPr>
              <a:t>Across these types of ownership, factors such as resource constraints, administrative bureaucracy, inconsistent management practices, financial instability, and work-life balance challenges play a major role in lowering employee satisfaction.</a:t>
            </a:r>
            <a:endParaRPr lang="en-NG" sz="1300" kern="10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NG" sz="1300" kern="0">
                <a:effectLst/>
                <a:latin typeface="Times New Roman" panose="02020603050405020304" pitchFamily="18" charset="0"/>
                <a:ea typeface="Times New Roman" panose="02020603050405020304" pitchFamily="18" charset="0"/>
                <a:cs typeface="Times New Roman" panose="02020603050405020304" pitchFamily="18" charset="0"/>
              </a:rPr>
              <a:t>Hospitals and schools face high stress, resource limitations, and administrative challenges that can lower employee satisfaction. Franchises and other organizations deal with operational constraints and varied management practices, leading to inconsistent job experiences. Self-employed individuals face significant financial uncertainty and work-life balance challenges, contributing to the lowest satisfaction ratings.</a:t>
            </a:r>
            <a:endParaRPr lang="en-GB" sz="1300" kern="0">
              <a:effectLst/>
              <a:latin typeface="Times New Roman" panose="02020603050405020304" pitchFamily="18" charset="0"/>
              <a:ea typeface="Times New Roman" panose="02020603050405020304" pitchFamily="18" charset="0"/>
              <a:cs typeface="Times New Roman" panose="02020603050405020304" pitchFamily="18" charset="0"/>
            </a:endParaRPr>
          </a:p>
          <a:p>
            <a:pPr>
              <a:spcAft>
                <a:spcPts val="800"/>
              </a:spcAft>
            </a:pPr>
            <a:r>
              <a:rPr lang="en-GB" sz="1300" kern="100">
                <a:effectLst/>
                <a:latin typeface="Aptos" panose="020B0004020202020204" pitchFamily="34" charset="0"/>
                <a:ea typeface="Aptos" panose="020B0004020202020204" pitchFamily="34" charset="0"/>
                <a:cs typeface="Times New Roman" panose="02020603050405020304" pitchFamily="18" charset="0"/>
              </a:rPr>
              <a:t>Employees of public and private companies are compensated the most, followed closely by those working in subsidiaries or specific business segments of larger entities, government positions, and nonprofit organizations, all offering relatively similar salary levels.</a:t>
            </a:r>
            <a:endParaRPr lang="en-NG" sz="1300" kern="10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r>
              <a:rPr lang="en-GB" sz="1300" kern="100">
                <a:effectLst/>
                <a:latin typeface="Aptos" panose="020B0004020202020204" pitchFamily="34" charset="0"/>
                <a:ea typeface="Aptos" panose="020B0004020202020204" pitchFamily="34" charset="0"/>
                <a:cs typeface="Times New Roman" panose="02020603050405020304" pitchFamily="18" charset="0"/>
              </a:rPr>
              <a:t>Self-employed individuals generally earn the least salaries, whereas employees in school districts or contracted positions tend to earn slightly higher salaries. Those working in franchises and private practices or firms earn salaries at a similar, intermediate level.</a:t>
            </a:r>
            <a:endParaRPr lang="en-NG" sz="1300" kern="100">
              <a:effectLst/>
              <a:latin typeface="Aptos" panose="020B0004020202020204" pitchFamily="34" charset="0"/>
              <a:ea typeface="Aptos" panose="020B0004020202020204" pitchFamily="34" charset="0"/>
              <a:cs typeface="Times New Roman" panose="02020603050405020304" pitchFamily="18" charset="0"/>
            </a:endParaRPr>
          </a:p>
          <a:p>
            <a:pPr>
              <a:spcAft>
                <a:spcPts val="800"/>
              </a:spcAft>
            </a:pPr>
            <a:endParaRPr lang="en-NG" sz="1300" kern="100">
              <a:effectLst/>
              <a:latin typeface="Aptos" panose="020B0004020202020204" pitchFamily="34" charset="0"/>
              <a:ea typeface="Aptos" panose="020B0004020202020204" pitchFamily="34" charset="0"/>
              <a:cs typeface="Times New Roman" panose="02020603050405020304" pitchFamily="18" charset="0"/>
            </a:endParaRPr>
          </a:p>
          <a:p>
            <a:pPr>
              <a:buFont typeface="Wingdings" panose="05000000000000000000" pitchFamily="2" charset="2"/>
              <a:buChar char="§"/>
            </a:pPr>
            <a:endParaRPr lang="en-NG" sz="1300"/>
          </a:p>
        </p:txBody>
      </p:sp>
    </p:spTree>
    <p:extLst>
      <p:ext uri="{BB962C8B-B14F-4D97-AF65-F5344CB8AC3E}">
        <p14:creationId xmlns:p14="http://schemas.microsoft.com/office/powerpoint/2010/main" val="1145347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5BA61A-364F-64F4-764B-63B63091A2BB}"/>
              </a:ext>
            </a:extLst>
          </p:cNvPr>
          <p:cNvSpPr>
            <a:spLocks noGrp="1"/>
          </p:cNvSpPr>
          <p:nvPr>
            <p:ph type="title"/>
          </p:nvPr>
        </p:nvSpPr>
        <p:spPr>
          <a:xfrm>
            <a:off x="4654296" y="329184"/>
            <a:ext cx="6894576" cy="1783080"/>
          </a:xfrm>
        </p:spPr>
        <p:txBody>
          <a:bodyPr anchor="b">
            <a:normAutofit/>
          </a:bodyPr>
          <a:lstStyle/>
          <a:p>
            <a:r>
              <a:rPr lang="en-GB" sz="5400"/>
              <a:t>Overview</a:t>
            </a:r>
            <a:endParaRPr lang="en-NG" sz="5400"/>
          </a:p>
        </p:txBody>
      </p:sp>
      <p:pic>
        <p:nvPicPr>
          <p:cNvPr id="15" name="Picture 14">
            <a:extLst>
              <a:ext uri="{FF2B5EF4-FFF2-40B4-BE49-F238E27FC236}">
                <a16:creationId xmlns:a16="http://schemas.microsoft.com/office/drawing/2014/main" id="{B466F957-FD37-0909-9A6D-2FCF9990A847}"/>
              </a:ext>
            </a:extLst>
          </p:cNvPr>
          <p:cNvPicPr>
            <a:picLocks noChangeAspect="1"/>
          </p:cNvPicPr>
          <p:nvPr/>
        </p:nvPicPr>
        <p:blipFill rotWithShape="1">
          <a:blip r:embed="rId2"/>
          <a:srcRect l="22400" r="38156" b="-2"/>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6"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CC4BBED-C372-2FA4-DDF2-97D551F9E09A}"/>
              </a:ext>
            </a:extLst>
          </p:cNvPr>
          <p:cNvSpPr>
            <a:spLocks noGrp="1"/>
          </p:cNvSpPr>
          <p:nvPr>
            <p:ph idx="1"/>
          </p:nvPr>
        </p:nvSpPr>
        <p:spPr>
          <a:xfrm>
            <a:off x="4654296" y="2706624"/>
            <a:ext cx="6894576" cy="3483864"/>
          </a:xfrm>
        </p:spPr>
        <p:txBody>
          <a:bodyPr>
            <a:normAutofit/>
          </a:bodyPr>
          <a:lstStyle/>
          <a:p>
            <a:pPr marL="0" indent="0">
              <a:buNone/>
            </a:pPr>
            <a:r>
              <a:rPr lang="en-GB" sz="2200"/>
              <a:t>This document provides a comprehensive overview of a wide range of jobs, detailing the various companies, industries, and sectors in which they are found, as well as the corresponding salary rating information for each.</a:t>
            </a:r>
            <a:endParaRPr lang="en-NG" sz="2200"/>
          </a:p>
        </p:txBody>
      </p:sp>
    </p:spTree>
    <p:extLst>
      <p:ext uri="{BB962C8B-B14F-4D97-AF65-F5344CB8AC3E}">
        <p14:creationId xmlns:p14="http://schemas.microsoft.com/office/powerpoint/2010/main" val="3710136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4255FB-CC72-C785-457D-62016E1C90B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b="1" kern="1200">
                <a:solidFill>
                  <a:schemeClr val="bg1"/>
                </a:solidFill>
                <a:effectLst/>
                <a:latin typeface="+mj-lt"/>
                <a:ea typeface="+mj-ea"/>
                <a:cs typeface="+mj-cs"/>
              </a:rPr>
              <a:t>Table displaying four columns (Job Title , Rating , Location, Industry)</a:t>
            </a:r>
            <a:br>
              <a:rPr lang="en-US" sz="2200" kern="1200">
                <a:solidFill>
                  <a:schemeClr val="bg1"/>
                </a:solidFill>
                <a:effectLst/>
                <a:latin typeface="+mj-lt"/>
                <a:ea typeface="+mj-ea"/>
                <a:cs typeface="+mj-cs"/>
              </a:rPr>
            </a:br>
            <a:endParaRPr lang="en-US" sz="2200" kern="1200">
              <a:solidFill>
                <a:schemeClr val="bg1"/>
              </a:solidFill>
              <a:latin typeface="+mj-lt"/>
              <a:ea typeface="+mj-ea"/>
              <a:cs typeface="+mj-cs"/>
            </a:endParaRPr>
          </a:p>
        </p:txBody>
      </p:sp>
      <p:pic>
        <p:nvPicPr>
          <p:cNvPr id="4" name="Content Placeholder 3">
            <a:extLst>
              <a:ext uri="{FF2B5EF4-FFF2-40B4-BE49-F238E27FC236}">
                <a16:creationId xmlns:a16="http://schemas.microsoft.com/office/drawing/2014/main" id="{5225A5BC-A815-98C5-239A-E586382E0AD7}"/>
              </a:ext>
            </a:extLst>
          </p:cNvPr>
          <p:cNvPicPr>
            <a:picLocks noGrp="1" noChangeAspect="1"/>
          </p:cNvPicPr>
          <p:nvPr>
            <p:ph idx="1"/>
          </p:nvPr>
        </p:nvPicPr>
        <p:blipFill>
          <a:blip r:embed="rId2"/>
          <a:stretch>
            <a:fillRect/>
          </a:stretch>
        </p:blipFill>
        <p:spPr>
          <a:xfrm>
            <a:off x="643467" y="1991203"/>
            <a:ext cx="10905066" cy="3762246"/>
          </a:xfrm>
          <a:prstGeom prst="rect">
            <a:avLst/>
          </a:prstGeom>
        </p:spPr>
      </p:pic>
    </p:spTree>
    <p:extLst>
      <p:ext uri="{BB962C8B-B14F-4D97-AF65-F5344CB8AC3E}">
        <p14:creationId xmlns:p14="http://schemas.microsoft.com/office/powerpoint/2010/main" val="4180824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CE49F85-E542-677B-7996-9039F3FC9E13}"/>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b="1" kern="1200">
                <a:solidFill>
                  <a:srgbClr val="FFFFFF"/>
                </a:solidFill>
                <a:effectLst/>
                <a:latin typeface="+mj-lt"/>
                <a:ea typeface="+mj-ea"/>
                <a:cs typeface="+mj-cs"/>
              </a:rPr>
              <a:t>Top 20 Industries</a:t>
            </a:r>
            <a:endParaRPr lang="en-US" sz="4000" kern="1200">
              <a:solidFill>
                <a:srgbClr val="FFFFFF"/>
              </a:solidFill>
              <a:latin typeface="+mj-lt"/>
              <a:ea typeface="+mj-ea"/>
              <a:cs typeface="+mj-cs"/>
            </a:endParaRPr>
          </a:p>
        </p:txBody>
      </p:sp>
      <p:pic>
        <p:nvPicPr>
          <p:cNvPr id="4" name="Content Placeholder 3" descr="A screenshot of a computer&#10;&#10;Description automatically generated">
            <a:extLst>
              <a:ext uri="{FF2B5EF4-FFF2-40B4-BE49-F238E27FC236}">
                <a16:creationId xmlns:a16="http://schemas.microsoft.com/office/drawing/2014/main" id="{2AF3535E-29F0-175E-55DA-AD2E4FDC33C8}"/>
              </a:ext>
            </a:extLst>
          </p:cNvPr>
          <p:cNvPicPr>
            <a:picLocks noGrp="1" noChangeAspect="1"/>
          </p:cNvPicPr>
          <p:nvPr>
            <p:ph idx="1"/>
          </p:nvPr>
        </p:nvPicPr>
        <p:blipFill>
          <a:blip r:embed="rId2"/>
          <a:stretch>
            <a:fillRect/>
          </a:stretch>
        </p:blipFill>
        <p:spPr>
          <a:xfrm>
            <a:off x="5768083" y="467208"/>
            <a:ext cx="4694438" cy="5923584"/>
          </a:xfrm>
          <a:prstGeom prst="rect">
            <a:avLst/>
          </a:prstGeom>
        </p:spPr>
      </p:pic>
    </p:spTree>
    <p:extLst>
      <p:ext uri="{BB962C8B-B14F-4D97-AF65-F5344CB8AC3E}">
        <p14:creationId xmlns:p14="http://schemas.microsoft.com/office/powerpoint/2010/main" val="3069624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EB5CCC1-D53A-1E8D-9ED2-DF3CEA74BE9C}"/>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Top 20 Sectors</a:t>
            </a:r>
          </a:p>
        </p:txBody>
      </p:sp>
      <p:pic>
        <p:nvPicPr>
          <p:cNvPr id="4" name="Content Placeholder 3" descr="A screenshot of a document&#10;&#10;Description automatically generated">
            <a:extLst>
              <a:ext uri="{FF2B5EF4-FFF2-40B4-BE49-F238E27FC236}">
                <a16:creationId xmlns:a16="http://schemas.microsoft.com/office/drawing/2014/main" id="{142DA997-669F-7CE4-B8C8-4A1360729537}"/>
              </a:ext>
            </a:extLst>
          </p:cNvPr>
          <p:cNvPicPr>
            <a:picLocks noGrp="1" noChangeAspect="1"/>
          </p:cNvPicPr>
          <p:nvPr>
            <p:ph idx="1"/>
          </p:nvPr>
        </p:nvPicPr>
        <p:blipFill>
          <a:blip r:embed="rId2"/>
          <a:stretch>
            <a:fillRect/>
          </a:stretch>
        </p:blipFill>
        <p:spPr>
          <a:xfrm>
            <a:off x="6293801" y="467208"/>
            <a:ext cx="3643002" cy="5923584"/>
          </a:xfrm>
          <a:prstGeom prst="rect">
            <a:avLst/>
          </a:prstGeom>
        </p:spPr>
      </p:pic>
    </p:spTree>
    <p:extLst>
      <p:ext uri="{BB962C8B-B14F-4D97-AF65-F5344CB8AC3E}">
        <p14:creationId xmlns:p14="http://schemas.microsoft.com/office/powerpoint/2010/main" val="32175007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0D2D29A-8DF1-DD1B-0585-9F2F0B0EC705}"/>
              </a:ext>
            </a:extLst>
          </p:cNvPr>
          <p:cNvSpPr>
            <a:spLocks noGrp="1"/>
          </p:cNvSpPr>
          <p:nvPr>
            <p:ph type="title"/>
          </p:nvPr>
        </p:nvSpPr>
        <p:spPr>
          <a:xfrm>
            <a:off x="773408" y="992094"/>
            <a:ext cx="3616913" cy="2795160"/>
          </a:xfrm>
        </p:spPr>
        <p:txBody>
          <a:bodyPr vert="horz" lIns="91440" tIns="45720" rIns="91440" bIns="45720" rtlCol="0" anchor="b">
            <a:normAutofit/>
          </a:bodyPr>
          <a:lstStyle/>
          <a:p>
            <a:pPr algn="ctr"/>
            <a:r>
              <a:rPr lang="en-US" b="1" kern="1200">
                <a:solidFill>
                  <a:schemeClr val="tx1"/>
                </a:solidFill>
                <a:latin typeface="+mj-lt"/>
                <a:ea typeface="+mj-ea"/>
                <a:cs typeface="+mj-cs"/>
              </a:rPr>
              <a:t>Top 20 Headquarters</a:t>
            </a:r>
          </a:p>
        </p:txBody>
      </p:sp>
      <p:pic>
        <p:nvPicPr>
          <p:cNvPr id="4" name="Content Placeholder 3">
            <a:extLst>
              <a:ext uri="{FF2B5EF4-FFF2-40B4-BE49-F238E27FC236}">
                <a16:creationId xmlns:a16="http://schemas.microsoft.com/office/drawing/2014/main" id="{9B6D91AD-7A1C-5469-AE52-2B59C4EE3BEA}"/>
              </a:ext>
            </a:extLst>
          </p:cNvPr>
          <p:cNvPicPr>
            <a:picLocks noGrp="1" noChangeAspect="1"/>
          </p:cNvPicPr>
          <p:nvPr>
            <p:ph idx="1"/>
          </p:nvPr>
        </p:nvPicPr>
        <p:blipFill>
          <a:blip r:embed="rId2"/>
          <a:stretch>
            <a:fillRect/>
          </a:stretch>
        </p:blipFill>
        <p:spPr>
          <a:xfrm>
            <a:off x="7424585" y="578738"/>
            <a:ext cx="2650981" cy="5670549"/>
          </a:xfrm>
          <a:prstGeom prst="rect">
            <a:avLst/>
          </a:prstGeom>
        </p:spPr>
      </p:pic>
    </p:spTree>
    <p:extLst>
      <p:ext uri="{BB962C8B-B14F-4D97-AF65-F5344CB8AC3E}">
        <p14:creationId xmlns:p14="http://schemas.microsoft.com/office/powerpoint/2010/main" val="1732196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110A4F-4C67-FBFB-1D6A-E7A82F745664}"/>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b="1" kern="1200">
                <a:solidFill>
                  <a:srgbClr val="FFFFFF"/>
                </a:solidFill>
                <a:effectLst/>
                <a:latin typeface="+mj-lt"/>
                <a:ea typeface="+mj-ea"/>
                <a:cs typeface="+mj-cs"/>
              </a:rPr>
              <a:t>Top 15 jobs based on Rating</a:t>
            </a:r>
            <a:endParaRPr lang="en-US" sz="3600" kern="1200">
              <a:solidFill>
                <a:srgbClr val="FFFFFF"/>
              </a:solidFill>
              <a:latin typeface="+mj-lt"/>
              <a:ea typeface="+mj-ea"/>
              <a:cs typeface="+mj-cs"/>
            </a:endParaRPr>
          </a:p>
        </p:txBody>
      </p:sp>
      <p:pic>
        <p:nvPicPr>
          <p:cNvPr id="4" name="Content Placeholder 3" descr="A screenshot of a computer&#10;&#10;Description automatically generated">
            <a:extLst>
              <a:ext uri="{FF2B5EF4-FFF2-40B4-BE49-F238E27FC236}">
                <a16:creationId xmlns:a16="http://schemas.microsoft.com/office/drawing/2014/main" id="{36D47826-4802-67C3-6DCF-1C2FADE11587}"/>
              </a:ext>
            </a:extLst>
          </p:cNvPr>
          <p:cNvPicPr>
            <a:picLocks noGrp="1" noChangeAspect="1"/>
          </p:cNvPicPr>
          <p:nvPr>
            <p:ph idx="1"/>
          </p:nvPr>
        </p:nvPicPr>
        <p:blipFill>
          <a:blip r:embed="rId2"/>
          <a:stretch>
            <a:fillRect/>
          </a:stretch>
        </p:blipFill>
        <p:spPr>
          <a:xfrm>
            <a:off x="5568587" y="643466"/>
            <a:ext cx="5198157" cy="5568739"/>
          </a:xfrm>
          <a:prstGeom prst="rect">
            <a:avLst/>
          </a:prstGeom>
        </p:spPr>
      </p:pic>
    </p:spTree>
    <p:extLst>
      <p:ext uri="{BB962C8B-B14F-4D97-AF65-F5344CB8AC3E}">
        <p14:creationId xmlns:p14="http://schemas.microsoft.com/office/powerpoint/2010/main" val="17655352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B20DC6-A641-1C2C-BA8F-8704EB421C29}"/>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300" b="1" kern="1200">
                <a:solidFill>
                  <a:srgbClr val="FFFFFF"/>
                </a:solidFill>
                <a:effectLst/>
                <a:latin typeface="+mj-lt"/>
                <a:ea typeface="+mj-ea"/>
                <a:cs typeface="+mj-cs"/>
              </a:rPr>
              <a:t>Top 15 jobs based on Rating under “Consulting” industry</a:t>
            </a:r>
            <a:endParaRPr lang="en-US" sz="3300" kern="1200">
              <a:solidFill>
                <a:srgbClr val="FFFFFF"/>
              </a:solidFill>
              <a:latin typeface="+mj-lt"/>
              <a:ea typeface="+mj-ea"/>
              <a:cs typeface="+mj-cs"/>
            </a:endParaRPr>
          </a:p>
        </p:txBody>
      </p:sp>
      <p:pic>
        <p:nvPicPr>
          <p:cNvPr id="4" name="Content Placeholder 3" descr="A screenshot of a computer&#10;&#10;Description automatically generated">
            <a:extLst>
              <a:ext uri="{FF2B5EF4-FFF2-40B4-BE49-F238E27FC236}">
                <a16:creationId xmlns:a16="http://schemas.microsoft.com/office/drawing/2014/main" id="{DA97F837-9E19-EAAE-952B-44CE4C5545F2}"/>
              </a:ext>
            </a:extLst>
          </p:cNvPr>
          <p:cNvPicPr>
            <a:picLocks noGrp="1" noChangeAspect="1"/>
          </p:cNvPicPr>
          <p:nvPr>
            <p:ph idx="1"/>
          </p:nvPr>
        </p:nvPicPr>
        <p:blipFill>
          <a:blip r:embed="rId2"/>
          <a:stretch>
            <a:fillRect/>
          </a:stretch>
        </p:blipFill>
        <p:spPr>
          <a:xfrm>
            <a:off x="5245797" y="643466"/>
            <a:ext cx="5843738" cy="5568739"/>
          </a:xfrm>
          <a:prstGeom prst="rect">
            <a:avLst/>
          </a:prstGeom>
        </p:spPr>
      </p:pic>
    </p:spTree>
    <p:extLst>
      <p:ext uri="{BB962C8B-B14F-4D97-AF65-F5344CB8AC3E}">
        <p14:creationId xmlns:p14="http://schemas.microsoft.com/office/powerpoint/2010/main" val="32464296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184</TotalTime>
  <Words>1206</Words>
  <Application>Microsoft Office PowerPoint</Application>
  <PresentationFormat>Widescreen</PresentationFormat>
  <Paragraphs>65</Paragraphs>
  <Slides>24</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Aptos</vt:lpstr>
      <vt:lpstr>Aptos Display</vt:lpstr>
      <vt:lpstr>Arial</vt:lpstr>
      <vt:lpstr>Calibri</vt:lpstr>
      <vt:lpstr>Segoe UI</vt:lpstr>
      <vt:lpstr>Times New Roman</vt:lpstr>
      <vt:lpstr>Wingdings</vt:lpstr>
      <vt:lpstr>Office Theme</vt:lpstr>
      <vt:lpstr>Business Analyst Careers</vt:lpstr>
      <vt:lpstr>Table of Content</vt:lpstr>
      <vt:lpstr>Overview</vt:lpstr>
      <vt:lpstr>Table displaying four columns (Job Title , Rating , Location, Industry) </vt:lpstr>
      <vt:lpstr>Top 20 Industries</vt:lpstr>
      <vt:lpstr>Top 20 Sectors</vt:lpstr>
      <vt:lpstr>Top 20 Headquarters</vt:lpstr>
      <vt:lpstr>Top 15 jobs based on Rating</vt:lpstr>
      <vt:lpstr>Top 15 jobs based on Rating under “Consulting” industry</vt:lpstr>
      <vt:lpstr>Bottom 15 jobs based on Rating</vt:lpstr>
      <vt:lpstr>Top 10 Companies with rating greater than 3 and under industry “Consulting” </vt:lpstr>
      <vt:lpstr>Top 10 Companies with rating greater than 3 and under “Energy” Industry</vt:lpstr>
      <vt:lpstr>Top 10 Companies with rating greater than 3 and under “Accounting” Industry</vt:lpstr>
      <vt:lpstr>Top 5 sectors by Popularity (number of occurrence) </vt:lpstr>
      <vt:lpstr>Bottom 5 sectors by popularity (no of occurrence)</vt:lpstr>
      <vt:lpstr>Plot of Top 20 Sectors by Salary</vt:lpstr>
      <vt:lpstr>Plot of Bottom 5 Sectors by Salary</vt:lpstr>
      <vt:lpstr>Plot of top 10 sectors by rating </vt:lpstr>
      <vt:lpstr>Plot of 10 top &amp; least rated companies </vt:lpstr>
      <vt:lpstr>Top&amp; Bottom 5 Ratings by Ownership</vt:lpstr>
      <vt:lpstr>Top &amp; Bottom 5 Salaries by Type of ownership</vt:lpstr>
      <vt:lpstr>Observation &amp; Conclusion</vt:lpstr>
      <vt:lpstr>Observation &amp; Conclusion Continued….</vt:lpstr>
      <vt:lpstr>Observation &amp; Conclusion Continued….</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Chinonyelum Chukwuji</dc:creator>
  <cp:lastModifiedBy>Samuel Chukwuji</cp:lastModifiedBy>
  <cp:revision>1</cp:revision>
  <dcterms:created xsi:type="dcterms:W3CDTF">2024-06-14T16:44:19Z</dcterms:created>
  <dcterms:modified xsi:type="dcterms:W3CDTF">2024-06-14T19:49:00Z</dcterms:modified>
</cp:coreProperties>
</file>

<file path=docProps/thumbnail.jpeg>
</file>